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wdp" ContentType="image/vnd.ms-photo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16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>
  <p:sldMasterIdLst>
    <p:sldMasterId id="2147483648" r:id="rId1"/>
    <p:sldMasterId id="2147483667" r:id="rId2"/>
    <p:sldMasterId id="2147483679" r:id="rId3"/>
  </p:sldMasterIdLst>
  <p:notesMasterIdLst>
    <p:notesMasterId r:id="rId45"/>
  </p:notesMasterIdLst>
  <p:sldIdLst>
    <p:sldId id="257" r:id="rId4"/>
    <p:sldId id="282" r:id="rId5"/>
    <p:sldId id="284" r:id="rId6"/>
    <p:sldId id="297" r:id="rId7"/>
    <p:sldId id="381" r:id="rId8"/>
    <p:sldId id="323" r:id="rId9"/>
    <p:sldId id="364" r:id="rId10"/>
    <p:sldId id="285" r:id="rId11"/>
    <p:sldId id="363" r:id="rId12"/>
    <p:sldId id="366" r:id="rId13"/>
    <p:sldId id="324" r:id="rId14"/>
    <p:sldId id="382" r:id="rId15"/>
    <p:sldId id="360" r:id="rId16"/>
    <p:sldId id="314" r:id="rId17"/>
    <p:sldId id="383" r:id="rId18"/>
    <p:sldId id="317" r:id="rId19"/>
    <p:sldId id="279" r:id="rId20"/>
    <p:sldId id="384" r:id="rId21"/>
    <p:sldId id="319" r:id="rId22"/>
    <p:sldId id="354" r:id="rId23"/>
    <p:sldId id="361" r:id="rId24"/>
    <p:sldId id="362" r:id="rId25"/>
    <p:sldId id="385" r:id="rId26"/>
    <p:sldId id="320" r:id="rId27"/>
    <p:sldId id="294" r:id="rId28"/>
    <p:sldId id="273" r:id="rId29"/>
    <p:sldId id="340" r:id="rId30"/>
    <p:sldId id="338" r:id="rId31"/>
    <p:sldId id="326" r:id="rId32"/>
    <p:sldId id="358" r:id="rId33"/>
    <p:sldId id="373" r:id="rId34"/>
    <p:sldId id="374" r:id="rId35"/>
    <p:sldId id="375" r:id="rId36"/>
    <p:sldId id="376" r:id="rId37"/>
    <p:sldId id="377" r:id="rId38"/>
    <p:sldId id="378" r:id="rId39"/>
    <p:sldId id="353" r:id="rId40"/>
    <p:sldId id="303" r:id="rId41"/>
    <p:sldId id="379" r:id="rId42"/>
    <p:sldId id="339" r:id="rId43"/>
    <p:sldId id="268" r:id="rId44"/>
  </p:sldIdLst>
  <p:sldSz cx="10363200" cy="7772400"/>
  <p:notesSz cx="7010400" cy="9296400"/>
  <p:defaultTextStyle>
    <a:defPPr>
      <a:defRPr lang="en-US"/>
    </a:defPPr>
    <a:lvl1pPr marL="0" algn="l" defTabSz="1175644" rtl="0" eaLnBrk="1" latinLnBrk="0" hangingPunct="1">
      <a:defRPr sz="2300" kern="1200">
        <a:solidFill>
          <a:schemeClr val="tx1"/>
        </a:solidFill>
        <a:latin typeface="+mn-lt"/>
        <a:ea typeface="+mn-ea"/>
        <a:cs typeface="+mn-cs"/>
      </a:defRPr>
    </a:lvl1pPr>
    <a:lvl2pPr marL="587822" algn="l" defTabSz="1175644" rtl="0" eaLnBrk="1" latinLnBrk="0" hangingPunct="1">
      <a:defRPr sz="2300" kern="1200">
        <a:solidFill>
          <a:schemeClr val="tx1"/>
        </a:solidFill>
        <a:latin typeface="+mn-lt"/>
        <a:ea typeface="+mn-ea"/>
        <a:cs typeface="+mn-cs"/>
      </a:defRPr>
    </a:lvl2pPr>
    <a:lvl3pPr marL="1175644" algn="l" defTabSz="1175644" rtl="0" eaLnBrk="1" latinLnBrk="0" hangingPunct="1">
      <a:defRPr sz="2300" kern="1200">
        <a:solidFill>
          <a:schemeClr val="tx1"/>
        </a:solidFill>
        <a:latin typeface="+mn-lt"/>
        <a:ea typeface="+mn-ea"/>
        <a:cs typeface="+mn-cs"/>
      </a:defRPr>
    </a:lvl3pPr>
    <a:lvl4pPr marL="1763466" algn="l" defTabSz="1175644" rtl="0" eaLnBrk="1" latinLnBrk="0" hangingPunct="1">
      <a:defRPr sz="2300" kern="1200">
        <a:solidFill>
          <a:schemeClr val="tx1"/>
        </a:solidFill>
        <a:latin typeface="+mn-lt"/>
        <a:ea typeface="+mn-ea"/>
        <a:cs typeface="+mn-cs"/>
      </a:defRPr>
    </a:lvl4pPr>
    <a:lvl5pPr marL="2351288" algn="l" defTabSz="1175644" rtl="0" eaLnBrk="1" latinLnBrk="0" hangingPunct="1">
      <a:defRPr sz="2300" kern="1200">
        <a:solidFill>
          <a:schemeClr val="tx1"/>
        </a:solidFill>
        <a:latin typeface="+mn-lt"/>
        <a:ea typeface="+mn-ea"/>
        <a:cs typeface="+mn-cs"/>
      </a:defRPr>
    </a:lvl5pPr>
    <a:lvl6pPr marL="2939110" algn="l" defTabSz="1175644" rtl="0" eaLnBrk="1" latinLnBrk="0" hangingPunct="1">
      <a:defRPr sz="2300" kern="1200">
        <a:solidFill>
          <a:schemeClr val="tx1"/>
        </a:solidFill>
        <a:latin typeface="+mn-lt"/>
        <a:ea typeface="+mn-ea"/>
        <a:cs typeface="+mn-cs"/>
      </a:defRPr>
    </a:lvl6pPr>
    <a:lvl7pPr marL="3526932" algn="l" defTabSz="1175644" rtl="0" eaLnBrk="1" latinLnBrk="0" hangingPunct="1">
      <a:defRPr sz="2300" kern="1200">
        <a:solidFill>
          <a:schemeClr val="tx1"/>
        </a:solidFill>
        <a:latin typeface="+mn-lt"/>
        <a:ea typeface="+mn-ea"/>
        <a:cs typeface="+mn-cs"/>
      </a:defRPr>
    </a:lvl7pPr>
    <a:lvl8pPr marL="4114754" algn="l" defTabSz="1175644" rtl="0" eaLnBrk="1" latinLnBrk="0" hangingPunct="1">
      <a:defRPr sz="2300" kern="1200">
        <a:solidFill>
          <a:schemeClr val="tx1"/>
        </a:solidFill>
        <a:latin typeface="+mn-lt"/>
        <a:ea typeface="+mn-ea"/>
        <a:cs typeface="+mn-cs"/>
      </a:defRPr>
    </a:lvl8pPr>
    <a:lvl9pPr marL="4702576" algn="l" defTabSz="1175644" rtl="0" eaLnBrk="1" latinLnBrk="0" hangingPunct="1">
      <a:defRPr sz="23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="" xmlns:p15="http://schemas.microsoft.com/office/powerpoint/2012/main">
        <p15:guide id="1" orient="horz" pos="2448" userDrawn="1">
          <p15:clr>
            <a:srgbClr val="A4A3A4"/>
          </p15:clr>
        </p15:guide>
        <p15:guide id="2" pos="3264" userDrawn="1">
          <p15:clr>
            <a:srgbClr val="A4A3A4"/>
          </p15:clr>
        </p15:guide>
        <p15:guide id="3" pos="2769" userDrawn="1">
          <p15:clr>
            <a:srgbClr val="A4A3A4"/>
          </p15:clr>
        </p15:guide>
        <p15:guide id="4" pos="297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79646"/>
    <a:srgbClr val="FCD3B2"/>
    <a:srgbClr val="9BE4FB"/>
    <a:srgbClr val="FBC99F"/>
    <a:srgbClr val="FABD8A"/>
    <a:srgbClr val="BEEDF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=""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3375" autoAdjust="0"/>
    <p:restoredTop sz="58542" autoAdjust="0"/>
  </p:normalViewPr>
  <p:slideViewPr>
    <p:cSldViewPr>
      <p:cViewPr>
        <p:scale>
          <a:sx n="53" d="100"/>
          <a:sy n="53" d="100"/>
        </p:scale>
        <p:origin x="-1314" y="72"/>
      </p:cViewPr>
      <p:guideLst>
        <p:guide orient="horz" pos="2448"/>
        <p:guide pos="3264"/>
        <p:guide pos="2769"/>
        <p:guide pos="297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60" d="100"/>
        <a:sy n="60" d="100"/>
      </p:scale>
      <p:origin x="0" y="-564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viewProps" Target="viewProp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notesMaster" Target="notesMasters/notesMaster1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tableStyles" Target="tableStyles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theme" Target="theme/theme1.xml"/><Relationship Id="rId8" Type="http://schemas.openxmlformats.org/officeDocument/2006/relationships/slide" Target="slides/slide5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0951E792-72D9-42DA-84D4-B84299F342C0}" type="doc">
      <dgm:prSet loTypeId="urn:microsoft.com/office/officeart/2005/8/layout/pyramid1" loCatId="pyramid" qsTypeId="urn:microsoft.com/office/officeart/2005/8/quickstyle/3d5" qsCatId="3D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5450B95E-EAED-47C9-B9ED-D6CDCAA87E9F}">
      <dgm:prSet phldrT="[Text]"/>
      <dgm:spPr/>
      <dgm:t>
        <a:bodyPr/>
        <a:lstStyle/>
        <a:p>
          <a:r>
            <a:rPr lang="en-US" dirty="0" smtClean="0"/>
            <a:t>Synchronized</a:t>
          </a:r>
        </a:p>
      </dgm:t>
    </dgm:pt>
    <dgm:pt modelId="{260CA0DB-338F-4811-AACF-F7A99178CBE8}" type="parTrans" cxnId="{2A8495E5-ACCF-49F7-A25C-9355A47C671B}">
      <dgm:prSet/>
      <dgm:spPr/>
      <dgm:t>
        <a:bodyPr/>
        <a:lstStyle/>
        <a:p>
          <a:endParaRPr lang="en-US"/>
        </a:p>
      </dgm:t>
    </dgm:pt>
    <dgm:pt modelId="{DF03CCAD-850E-4CDC-B2F8-7DA10CE597A8}" type="sibTrans" cxnId="{2A8495E5-ACCF-49F7-A25C-9355A47C671B}">
      <dgm:prSet/>
      <dgm:spPr/>
      <dgm:t>
        <a:bodyPr/>
        <a:lstStyle/>
        <a:p>
          <a:endParaRPr lang="en-US"/>
        </a:p>
      </dgm:t>
    </dgm:pt>
    <dgm:pt modelId="{0F2D05F4-2C2F-4EF3-A9A7-1139608E082F}">
      <dgm:prSet phldrT="[Text]"/>
      <dgm:spPr/>
      <dgm:t>
        <a:bodyPr/>
        <a:lstStyle/>
        <a:p>
          <a:r>
            <a:rPr lang="en-US" dirty="0" smtClean="0"/>
            <a:t>Coordinated</a:t>
          </a:r>
        </a:p>
      </dgm:t>
    </dgm:pt>
    <dgm:pt modelId="{47C25438-8FEC-44D4-AC93-FBC10686D704}" type="parTrans" cxnId="{8FF17BEA-E382-40E2-BDB6-A908F533EC9A}">
      <dgm:prSet/>
      <dgm:spPr/>
      <dgm:t>
        <a:bodyPr/>
        <a:lstStyle/>
        <a:p>
          <a:endParaRPr lang="en-US"/>
        </a:p>
      </dgm:t>
    </dgm:pt>
    <dgm:pt modelId="{87802230-F130-43F9-B611-4B9904D54303}" type="sibTrans" cxnId="{8FF17BEA-E382-40E2-BDB6-A908F533EC9A}">
      <dgm:prSet/>
      <dgm:spPr/>
      <dgm:t>
        <a:bodyPr/>
        <a:lstStyle/>
        <a:p>
          <a:endParaRPr lang="en-US"/>
        </a:p>
      </dgm:t>
    </dgm:pt>
    <dgm:pt modelId="{815D8C2E-BBDC-4AED-A629-5BA3E277DE95}">
      <dgm:prSet phldrT="[Text]"/>
      <dgm:spPr>
        <a:solidFill>
          <a:schemeClr val="accent1"/>
        </a:solidFill>
      </dgm:spPr>
      <dgm:t>
        <a:bodyPr/>
        <a:lstStyle/>
        <a:p>
          <a:r>
            <a:rPr lang="en-US" dirty="0" smtClean="0"/>
            <a:t>Collaborative</a:t>
          </a:r>
        </a:p>
      </dgm:t>
    </dgm:pt>
    <dgm:pt modelId="{EAB5EA68-3C8E-4D4B-9823-CFA90E0EE60F}" type="parTrans" cxnId="{131F497B-5047-4788-A0C2-11FBB8C7F6A5}">
      <dgm:prSet/>
      <dgm:spPr/>
      <dgm:t>
        <a:bodyPr/>
        <a:lstStyle/>
        <a:p>
          <a:endParaRPr lang="en-US"/>
        </a:p>
      </dgm:t>
    </dgm:pt>
    <dgm:pt modelId="{47C1992C-7DB1-4B2D-A926-F699A1B6484B}" type="sibTrans" cxnId="{131F497B-5047-4788-A0C2-11FBB8C7F6A5}">
      <dgm:prSet/>
      <dgm:spPr/>
      <dgm:t>
        <a:bodyPr/>
        <a:lstStyle/>
        <a:p>
          <a:endParaRPr lang="en-US"/>
        </a:p>
      </dgm:t>
    </dgm:pt>
    <dgm:pt modelId="{6AE736CD-7BAD-43B6-A395-5C691EAF0323}">
      <dgm:prSet/>
      <dgm:spPr/>
      <dgm:t>
        <a:bodyPr/>
        <a:lstStyle/>
        <a:p>
          <a:r>
            <a:rPr lang="en-US" dirty="0" smtClean="0"/>
            <a:t>Collegial</a:t>
          </a:r>
        </a:p>
        <a:p>
          <a:endParaRPr lang="en-US" dirty="0"/>
        </a:p>
      </dgm:t>
    </dgm:pt>
    <dgm:pt modelId="{32849331-93F6-4EF3-82BC-D9D744838077}" type="parTrans" cxnId="{AB2F8AA2-713C-4DA3-A399-B1F6428D9912}">
      <dgm:prSet/>
      <dgm:spPr/>
      <dgm:t>
        <a:bodyPr/>
        <a:lstStyle/>
        <a:p>
          <a:endParaRPr lang="en-US"/>
        </a:p>
      </dgm:t>
    </dgm:pt>
    <dgm:pt modelId="{365D3D19-4762-40E8-BC3A-8A6314E73A0E}" type="sibTrans" cxnId="{AB2F8AA2-713C-4DA3-A399-B1F6428D9912}">
      <dgm:prSet/>
      <dgm:spPr/>
      <dgm:t>
        <a:bodyPr/>
        <a:lstStyle/>
        <a:p>
          <a:endParaRPr lang="en-US"/>
        </a:p>
      </dgm:t>
    </dgm:pt>
    <dgm:pt modelId="{4A1377CD-EACF-44A1-B96D-1E0BE887D577}" type="pres">
      <dgm:prSet presAssocID="{0951E792-72D9-42DA-84D4-B84299F342C0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29AD573E-786B-4385-B278-739099492CBA}" type="pres">
      <dgm:prSet presAssocID="{5450B95E-EAED-47C9-B9ED-D6CDCAA87E9F}" presName="Name8" presStyleCnt="0"/>
      <dgm:spPr/>
    </dgm:pt>
    <dgm:pt modelId="{2C25DAEA-0877-43B6-9FFC-B7D4D9D80DC9}" type="pres">
      <dgm:prSet presAssocID="{5450B95E-EAED-47C9-B9ED-D6CDCAA87E9F}" presName="level" presStyleLbl="node1" presStyleIdx="0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DE03EB0-4EA5-4DAE-BBD4-27C26494C49C}" type="pres">
      <dgm:prSet presAssocID="{5450B95E-EAED-47C9-B9ED-D6CDCAA87E9F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AF02D45-B049-4535-92D7-11DC09026C53}" type="pres">
      <dgm:prSet presAssocID="{0F2D05F4-2C2F-4EF3-A9A7-1139608E082F}" presName="Name8" presStyleCnt="0"/>
      <dgm:spPr/>
    </dgm:pt>
    <dgm:pt modelId="{6DF500C1-4AA8-498F-B7B9-AE6CF05D65E7}" type="pres">
      <dgm:prSet presAssocID="{0F2D05F4-2C2F-4EF3-A9A7-1139608E082F}" presName="level" presStyleLbl="node1" presStyleIdx="1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D0BC61D-8FE7-4848-A6D5-5EE313F019BA}" type="pres">
      <dgm:prSet presAssocID="{0F2D05F4-2C2F-4EF3-A9A7-1139608E082F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01081B5-0150-45CE-9E6B-E1B7521DC56C}" type="pres">
      <dgm:prSet presAssocID="{815D8C2E-BBDC-4AED-A629-5BA3E277DE95}" presName="Name8" presStyleCnt="0"/>
      <dgm:spPr/>
    </dgm:pt>
    <dgm:pt modelId="{5066CF43-94A9-4A87-B92F-E3BF516503A8}" type="pres">
      <dgm:prSet presAssocID="{815D8C2E-BBDC-4AED-A629-5BA3E277DE95}" presName="level" presStyleLbl="node1" presStyleIdx="2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91F12262-39B6-4D1E-BC26-006CE948ABA0}" type="pres">
      <dgm:prSet presAssocID="{815D8C2E-BBDC-4AED-A629-5BA3E277DE95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57E4A0A-5C78-449B-B297-02FED95A2924}" type="pres">
      <dgm:prSet presAssocID="{6AE736CD-7BAD-43B6-A395-5C691EAF0323}" presName="Name8" presStyleCnt="0"/>
      <dgm:spPr/>
    </dgm:pt>
    <dgm:pt modelId="{F2D0E656-924F-4A23-92D4-002CC5D25FCD}" type="pres">
      <dgm:prSet presAssocID="{6AE736CD-7BAD-43B6-A395-5C691EAF0323}" presName="level" presStyleLbl="node1" presStyleIdx="3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0F87687-8CB4-46EB-AD9D-D32705CCB6DF}" type="pres">
      <dgm:prSet presAssocID="{6AE736CD-7BAD-43B6-A395-5C691EAF0323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CCEC292B-812E-40AF-88AB-22E3A7EC23D0}" type="presOf" srcId="{6AE736CD-7BAD-43B6-A395-5C691EAF0323}" destId="{F2D0E656-924F-4A23-92D4-002CC5D25FCD}" srcOrd="0" destOrd="0" presId="urn:microsoft.com/office/officeart/2005/8/layout/pyramid1"/>
    <dgm:cxn modelId="{DE7C16A7-BBDD-4073-8FF3-5B2B30E8E830}" type="presOf" srcId="{5450B95E-EAED-47C9-B9ED-D6CDCAA87E9F}" destId="{6DE03EB0-4EA5-4DAE-BBD4-27C26494C49C}" srcOrd="1" destOrd="0" presId="urn:microsoft.com/office/officeart/2005/8/layout/pyramid1"/>
    <dgm:cxn modelId="{BCBD5596-1F7A-4EFE-8F34-747C56F526B0}" type="presOf" srcId="{0951E792-72D9-42DA-84D4-B84299F342C0}" destId="{4A1377CD-EACF-44A1-B96D-1E0BE887D577}" srcOrd="0" destOrd="0" presId="urn:microsoft.com/office/officeart/2005/8/layout/pyramid1"/>
    <dgm:cxn modelId="{A4756CAA-2B11-4056-9E21-BBEA6D6E9A03}" type="presOf" srcId="{6AE736CD-7BAD-43B6-A395-5C691EAF0323}" destId="{B0F87687-8CB4-46EB-AD9D-D32705CCB6DF}" srcOrd="1" destOrd="0" presId="urn:microsoft.com/office/officeart/2005/8/layout/pyramid1"/>
    <dgm:cxn modelId="{CBD350DF-FE09-4608-8632-24518C020FE8}" type="presOf" srcId="{815D8C2E-BBDC-4AED-A629-5BA3E277DE95}" destId="{91F12262-39B6-4D1E-BC26-006CE948ABA0}" srcOrd="1" destOrd="0" presId="urn:microsoft.com/office/officeart/2005/8/layout/pyramid1"/>
    <dgm:cxn modelId="{6647D674-4255-423A-9C91-4B48098C622F}" type="presOf" srcId="{0F2D05F4-2C2F-4EF3-A9A7-1139608E082F}" destId="{6DF500C1-4AA8-498F-B7B9-AE6CF05D65E7}" srcOrd="0" destOrd="0" presId="urn:microsoft.com/office/officeart/2005/8/layout/pyramid1"/>
    <dgm:cxn modelId="{8FF17BEA-E382-40E2-BDB6-A908F533EC9A}" srcId="{0951E792-72D9-42DA-84D4-B84299F342C0}" destId="{0F2D05F4-2C2F-4EF3-A9A7-1139608E082F}" srcOrd="1" destOrd="0" parTransId="{47C25438-8FEC-44D4-AC93-FBC10686D704}" sibTransId="{87802230-F130-43F9-B611-4B9904D54303}"/>
    <dgm:cxn modelId="{487D528D-1DB8-4F22-B7F0-E6005862E34E}" type="presOf" srcId="{815D8C2E-BBDC-4AED-A629-5BA3E277DE95}" destId="{5066CF43-94A9-4A87-B92F-E3BF516503A8}" srcOrd="0" destOrd="0" presId="urn:microsoft.com/office/officeart/2005/8/layout/pyramid1"/>
    <dgm:cxn modelId="{EE0353F2-3B81-4AE3-A474-643657691E94}" type="presOf" srcId="{5450B95E-EAED-47C9-B9ED-D6CDCAA87E9F}" destId="{2C25DAEA-0877-43B6-9FFC-B7D4D9D80DC9}" srcOrd="0" destOrd="0" presId="urn:microsoft.com/office/officeart/2005/8/layout/pyramid1"/>
    <dgm:cxn modelId="{82BB1191-A53A-42E2-8513-0EDDF70D256E}" type="presOf" srcId="{0F2D05F4-2C2F-4EF3-A9A7-1139608E082F}" destId="{6D0BC61D-8FE7-4848-A6D5-5EE313F019BA}" srcOrd="1" destOrd="0" presId="urn:microsoft.com/office/officeart/2005/8/layout/pyramid1"/>
    <dgm:cxn modelId="{131F497B-5047-4788-A0C2-11FBB8C7F6A5}" srcId="{0951E792-72D9-42DA-84D4-B84299F342C0}" destId="{815D8C2E-BBDC-4AED-A629-5BA3E277DE95}" srcOrd="2" destOrd="0" parTransId="{EAB5EA68-3C8E-4D4B-9823-CFA90E0EE60F}" sibTransId="{47C1992C-7DB1-4B2D-A926-F699A1B6484B}"/>
    <dgm:cxn modelId="{2A8495E5-ACCF-49F7-A25C-9355A47C671B}" srcId="{0951E792-72D9-42DA-84D4-B84299F342C0}" destId="{5450B95E-EAED-47C9-B9ED-D6CDCAA87E9F}" srcOrd="0" destOrd="0" parTransId="{260CA0DB-338F-4811-AACF-F7A99178CBE8}" sibTransId="{DF03CCAD-850E-4CDC-B2F8-7DA10CE597A8}"/>
    <dgm:cxn modelId="{AB2F8AA2-713C-4DA3-A399-B1F6428D9912}" srcId="{0951E792-72D9-42DA-84D4-B84299F342C0}" destId="{6AE736CD-7BAD-43B6-A395-5C691EAF0323}" srcOrd="3" destOrd="0" parTransId="{32849331-93F6-4EF3-82BC-D9D744838077}" sibTransId="{365D3D19-4762-40E8-BC3A-8A6314E73A0E}"/>
    <dgm:cxn modelId="{A2A029DF-9E81-4C8C-A068-AB88D952FC08}" type="presParOf" srcId="{4A1377CD-EACF-44A1-B96D-1E0BE887D577}" destId="{29AD573E-786B-4385-B278-739099492CBA}" srcOrd="0" destOrd="0" presId="urn:microsoft.com/office/officeart/2005/8/layout/pyramid1"/>
    <dgm:cxn modelId="{05812770-085B-494F-B5DE-E62FC4B6D832}" type="presParOf" srcId="{29AD573E-786B-4385-B278-739099492CBA}" destId="{2C25DAEA-0877-43B6-9FFC-B7D4D9D80DC9}" srcOrd="0" destOrd="0" presId="urn:microsoft.com/office/officeart/2005/8/layout/pyramid1"/>
    <dgm:cxn modelId="{2EF26105-FBED-4AD6-B471-F9A68ADDAAFF}" type="presParOf" srcId="{29AD573E-786B-4385-B278-739099492CBA}" destId="{6DE03EB0-4EA5-4DAE-BBD4-27C26494C49C}" srcOrd="1" destOrd="0" presId="urn:microsoft.com/office/officeart/2005/8/layout/pyramid1"/>
    <dgm:cxn modelId="{75680A3D-54CE-4637-82C3-2B9AF73FA802}" type="presParOf" srcId="{4A1377CD-EACF-44A1-B96D-1E0BE887D577}" destId="{6AF02D45-B049-4535-92D7-11DC09026C53}" srcOrd="1" destOrd="0" presId="urn:microsoft.com/office/officeart/2005/8/layout/pyramid1"/>
    <dgm:cxn modelId="{DABFA66F-ED30-461B-947B-60870DCE5CC7}" type="presParOf" srcId="{6AF02D45-B049-4535-92D7-11DC09026C53}" destId="{6DF500C1-4AA8-498F-B7B9-AE6CF05D65E7}" srcOrd="0" destOrd="0" presId="urn:microsoft.com/office/officeart/2005/8/layout/pyramid1"/>
    <dgm:cxn modelId="{74AF0B60-9617-45D9-A127-AD8A5D130C92}" type="presParOf" srcId="{6AF02D45-B049-4535-92D7-11DC09026C53}" destId="{6D0BC61D-8FE7-4848-A6D5-5EE313F019BA}" srcOrd="1" destOrd="0" presId="urn:microsoft.com/office/officeart/2005/8/layout/pyramid1"/>
    <dgm:cxn modelId="{56AAD7C8-588F-41A8-B32D-328B53DEDE7F}" type="presParOf" srcId="{4A1377CD-EACF-44A1-B96D-1E0BE887D577}" destId="{A01081B5-0150-45CE-9E6B-E1B7521DC56C}" srcOrd="2" destOrd="0" presId="urn:microsoft.com/office/officeart/2005/8/layout/pyramid1"/>
    <dgm:cxn modelId="{21DC8603-9C9E-4EA2-B562-DB2B0D22F51C}" type="presParOf" srcId="{A01081B5-0150-45CE-9E6B-E1B7521DC56C}" destId="{5066CF43-94A9-4A87-B92F-E3BF516503A8}" srcOrd="0" destOrd="0" presId="urn:microsoft.com/office/officeart/2005/8/layout/pyramid1"/>
    <dgm:cxn modelId="{B8173E9B-E0DF-44BD-A5DE-CC0DBE9EABEF}" type="presParOf" srcId="{A01081B5-0150-45CE-9E6B-E1B7521DC56C}" destId="{91F12262-39B6-4D1E-BC26-006CE948ABA0}" srcOrd="1" destOrd="0" presId="urn:microsoft.com/office/officeart/2005/8/layout/pyramid1"/>
    <dgm:cxn modelId="{7E575C54-4BA6-4D40-9C57-61F9D5CFE4CA}" type="presParOf" srcId="{4A1377CD-EACF-44A1-B96D-1E0BE887D577}" destId="{757E4A0A-5C78-449B-B297-02FED95A2924}" srcOrd="3" destOrd="0" presId="urn:microsoft.com/office/officeart/2005/8/layout/pyramid1"/>
    <dgm:cxn modelId="{63E64A60-9D38-440E-8FFA-1403CEBCE667}" type="presParOf" srcId="{757E4A0A-5C78-449B-B297-02FED95A2924}" destId="{F2D0E656-924F-4A23-92D4-002CC5D25FCD}" srcOrd="0" destOrd="0" presId="urn:microsoft.com/office/officeart/2005/8/layout/pyramid1"/>
    <dgm:cxn modelId="{1BEAD1F0-5B83-4F18-BF95-B1AC31871EE0}" type="presParOf" srcId="{757E4A0A-5C78-449B-B297-02FED95A2924}" destId="{B0F87687-8CB4-46EB-AD9D-D32705CCB6DF}" srcOrd="1" destOrd="0" presId="urn:microsoft.com/office/officeart/2005/8/layout/pyramid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0951E792-72D9-42DA-84D4-B84299F342C0}" type="doc">
      <dgm:prSet loTypeId="urn:microsoft.com/office/officeart/2005/8/layout/pyramid1" loCatId="pyramid" qsTypeId="urn:microsoft.com/office/officeart/2005/8/quickstyle/3d5" qsCatId="3D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5450B95E-EAED-47C9-B9ED-D6CDCAA87E9F}">
      <dgm:prSet phldrT="[Text]"/>
      <dgm:spPr/>
      <dgm:t>
        <a:bodyPr/>
        <a:lstStyle/>
        <a:p>
          <a:r>
            <a:rPr lang="en-US" dirty="0" smtClean="0"/>
            <a:t>Synchronized</a:t>
          </a:r>
        </a:p>
      </dgm:t>
    </dgm:pt>
    <dgm:pt modelId="{260CA0DB-338F-4811-AACF-F7A99178CBE8}" type="parTrans" cxnId="{2A8495E5-ACCF-49F7-A25C-9355A47C671B}">
      <dgm:prSet/>
      <dgm:spPr/>
      <dgm:t>
        <a:bodyPr/>
        <a:lstStyle/>
        <a:p>
          <a:endParaRPr lang="en-US"/>
        </a:p>
      </dgm:t>
    </dgm:pt>
    <dgm:pt modelId="{DF03CCAD-850E-4CDC-B2F8-7DA10CE597A8}" type="sibTrans" cxnId="{2A8495E5-ACCF-49F7-A25C-9355A47C671B}">
      <dgm:prSet/>
      <dgm:spPr/>
      <dgm:t>
        <a:bodyPr/>
        <a:lstStyle/>
        <a:p>
          <a:endParaRPr lang="en-US"/>
        </a:p>
      </dgm:t>
    </dgm:pt>
    <dgm:pt modelId="{0F2D05F4-2C2F-4EF3-A9A7-1139608E082F}">
      <dgm:prSet phldrT="[Text]"/>
      <dgm:spPr/>
      <dgm:t>
        <a:bodyPr/>
        <a:lstStyle/>
        <a:p>
          <a:r>
            <a:rPr lang="en-US" dirty="0" smtClean="0"/>
            <a:t>Coordinated</a:t>
          </a:r>
        </a:p>
      </dgm:t>
    </dgm:pt>
    <dgm:pt modelId="{47C25438-8FEC-44D4-AC93-FBC10686D704}" type="parTrans" cxnId="{8FF17BEA-E382-40E2-BDB6-A908F533EC9A}">
      <dgm:prSet/>
      <dgm:spPr/>
      <dgm:t>
        <a:bodyPr/>
        <a:lstStyle/>
        <a:p>
          <a:endParaRPr lang="en-US"/>
        </a:p>
      </dgm:t>
    </dgm:pt>
    <dgm:pt modelId="{87802230-F130-43F9-B611-4B9904D54303}" type="sibTrans" cxnId="{8FF17BEA-E382-40E2-BDB6-A908F533EC9A}">
      <dgm:prSet/>
      <dgm:spPr/>
      <dgm:t>
        <a:bodyPr/>
        <a:lstStyle/>
        <a:p>
          <a:endParaRPr lang="en-US"/>
        </a:p>
      </dgm:t>
    </dgm:pt>
    <dgm:pt modelId="{815D8C2E-BBDC-4AED-A629-5BA3E277DE95}">
      <dgm:prSet phldrT="[Text]"/>
      <dgm:spPr>
        <a:solidFill>
          <a:srgbClr val="FF0000"/>
        </a:solidFill>
      </dgm:spPr>
      <dgm:t>
        <a:bodyPr/>
        <a:lstStyle/>
        <a:p>
          <a:r>
            <a:rPr lang="en-US" dirty="0" smtClean="0"/>
            <a:t>Collaborative</a:t>
          </a:r>
        </a:p>
      </dgm:t>
    </dgm:pt>
    <dgm:pt modelId="{EAB5EA68-3C8E-4D4B-9823-CFA90E0EE60F}" type="parTrans" cxnId="{131F497B-5047-4788-A0C2-11FBB8C7F6A5}">
      <dgm:prSet/>
      <dgm:spPr/>
      <dgm:t>
        <a:bodyPr/>
        <a:lstStyle/>
        <a:p>
          <a:endParaRPr lang="en-US"/>
        </a:p>
      </dgm:t>
    </dgm:pt>
    <dgm:pt modelId="{47C1992C-7DB1-4B2D-A926-F699A1B6484B}" type="sibTrans" cxnId="{131F497B-5047-4788-A0C2-11FBB8C7F6A5}">
      <dgm:prSet/>
      <dgm:spPr/>
      <dgm:t>
        <a:bodyPr/>
        <a:lstStyle/>
        <a:p>
          <a:endParaRPr lang="en-US"/>
        </a:p>
      </dgm:t>
    </dgm:pt>
    <dgm:pt modelId="{6AE736CD-7BAD-43B6-A395-5C691EAF0323}">
      <dgm:prSet/>
      <dgm:spPr/>
      <dgm:t>
        <a:bodyPr/>
        <a:lstStyle/>
        <a:p>
          <a:r>
            <a:rPr lang="en-US" dirty="0" smtClean="0"/>
            <a:t>Collegial</a:t>
          </a:r>
        </a:p>
        <a:p>
          <a:endParaRPr lang="en-US" dirty="0"/>
        </a:p>
      </dgm:t>
    </dgm:pt>
    <dgm:pt modelId="{32849331-93F6-4EF3-82BC-D9D744838077}" type="parTrans" cxnId="{AB2F8AA2-713C-4DA3-A399-B1F6428D9912}">
      <dgm:prSet/>
      <dgm:spPr/>
      <dgm:t>
        <a:bodyPr/>
        <a:lstStyle/>
        <a:p>
          <a:endParaRPr lang="en-US"/>
        </a:p>
      </dgm:t>
    </dgm:pt>
    <dgm:pt modelId="{365D3D19-4762-40E8-BC3A-8A6314E73A0E}" type="sibTrans" cxnId="{AB2F8AA2-713C-4DA3-A399-B1F6428D9912}">
      <dgm:prSet/>
      <dgm:spPr/>
      <dgm:t>
        <a:bodyPr/>
        <a:lstStyle/>
        <a:p>
          <a:endParaRPr lang="en-US"/>
        </a:p>
      </dgm:t>
    </dgm:pt>
    <dgm:pt modelId="{4A1377CD-EACF-44A1-B96D-1E0BE887D577}" type="pres">
      <dgm:prSet presAssocID="{0951E792-72D9-42DA-84D4-B84299F342C0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29AD573E-786B-4385-B278-739099492CBA}" type="pres">
      <dgm:prSet presAssocID="{5450B95E-EAED-47C9-B9ED-D6CDCAA87E9F}" presName="Name8" presStyleCnt="0"/>
      <dgm:spPr/>
    </dgm:pt>
    <dgm:pt modelId="{2C25DAEA-0877-43B6-9FFC-B7D4D9D80DC9}" type="pres">
      <dgm:prSet presAssocID="{5450B95E-EAED-47C9-B9ED-D6CDCAA87E9F}" presName="level" presStyleLbl="node1" presStyleIdx="0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DE03EB0-4EA5-4DAE-BBD4-27C26494C49C}" type="pres">
      <dgm:prSet presAssocID="{5450B95E-EAED-47C9-B9ED-D6CDCAA87E9F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AF02D45-B049-4535-92D7-11DC09026C53}" type="pres">
      <dgm:prSet presAssocID="{0F2D05F4-2C2F-4EF3-A9A7-1139608E082F}" presName="Name8" presStyleCnt="0"/>
      <dgm:spPr/>
    </dgm:pt>
    <dgm:pt modelId="{6DF500C1-4AA8-498F-B7B9-AE6CF05D65E7}" type="pres">
      <dgm:prSet presAssocID="{0F2D05F4-2C2F-4EF3-A9A7-1139608E082F}" presName="level" presStyleLbl="node1" presStyleIdx="1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D0BC61D-8FE7-4848-A6D5-5EE313F019BA}" type="pres">
      <dgm:prSet presAssocID="{0F2D05F4-2C2F-4EF3-A9A7-1139608E082F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01081B5-0150-45CE-9E6B-E1B7521DC56C}" type="pres">
      <dgm:prSet presAssocID="{815D8C2E-BBDC-4AED-A629-5BA3E277DE95}" presName="Name8" presStyleCnt="0"/>
      <dgm:spPr/>
    </dgm:pt>
    <dgm:pt modelId="{5066CF43-94A9-4A87-B92F-E3BF516503A8}" type="pres">
      <dgm:prSet presAssocID="{815D8C2E-BBDC-4AED-A629-5BA3E277DE95}" presName="level" presStyleLbl="node1" presStyleIdx="2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91F12262-39B6-4D1E-BC26-006CE948ABA0}" type="pres">
      <dgm:prSet presAssocID="{815D8C2E-BBDC-4AED-A629-5BA3E277DE95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57E4A0A-5C78-449B-B297-02FED95A2924}" type="pres">
      <dgm:prSet presAssocID="{6AE736CD-7BAD-43B6-A395-5C691EAF0323}" presName="Name8" presStyleCnt="0"/>
      <dgm:spPr/>
    </dgm:pt>
    <dgm:pt modelId="{F2D0E656-924F-4A23-92D4-002CC5D25FCD}" type="pres">
      <dgm:prSet presAssocID="{6AE736CD-7BAD-43B6-A395-5C691EAF0323}" presName="level" presStyleLbl="node1" presStyleIdx="3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0F87687-8CB4-46EB-AD9D-D32705CCB6DF}" type="pres">
      <dgm:prSet presAssocID="{6AE736CD-7BAD-43B6-A395-5C691EAF0323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82D7280C-F15C-48F2-BC42-A1AC15A455DA}" type="presOf" srcId="{5450B95E-EAED-47C9-B9ED-D6CDCAA87E9F}" destId="{2C25DAEA-0877-43B6-9FFC-B7D4D9D80DC9}" srcOrd="0" destOrd="0" presId="urn:microsoft.com/office/officeart/2005/8/layout/pyramid1"/>
    <dgm:cxn modelId="{93C2956C-E960-4B42-A6DF-D980140CF7FB}" type="presOf" srcId="{6AE736CD-7BAD-43B6-A395-5C691EAF0323}" destId="{B0F87687-8CB4-46EB-AD9D-D32705CCB6DF}" srcOrd="1" destOrd="0" presId="urn:microsoft.com/office/officeart/2005/8/layout/pyramid1"/>
    <dgm:cxn modelId="{C655C53D-25E1-4E4A-9EFE-AF87000A6CFD}" type="presOf" srcId="{0F2D05F4-2C2F-4EF3-A9A7-1139608E082F}" destId="{6D0BC61D-8FE7-4848-A6D5-5EE313F019BA}" srcOrd="1" destOrd="0" presId="urn:microsoft.com/office/officeart/2005/8/layout/pyramid1"/>
    <dgm:cxn modelId="{F0B146D3-899C-48B7-B411-78DC01FBD6A6}" type="presOf" srcId="{0F2D05F4-2C2F-4EF3-A9A7-1139608E082F}" destId="{6DF500C1-4AA8-498F-B7B9-AE6CF05D65E7}" srcOrd="0" destOrd="0" presId="urn:microsoft.com/office/officeart/2005/8/layout/pyramid1"/>
    <dgm:cxn modelId="{7C213176-4C24-4507-8D5F-EBB58FF1D5CD}" type="presOf" srcId="{5450B95E-EAED-47C9-B9ED-D6CDCAA87E9F}" destId="{6DE03EB0-4EA5-4DAE-BBD4-27C26494C49C}" srcOrd="1" destOrd="0" presId="urn:microsoft.com/office/officeart/2005/8/layout/pyramid1"/>
    <dgm:cxn modelId="{20B9F59C-1089-471F-8225-A6E7139590EA}" type="presOf" srcId="{0951E792-72D9-42DA-84D4-B84299F342C0}" destId="{4A1377CD-EACF-44A1-B96D-1E0BE887D577}" srcOrd="0" destOrd="0" presId="urn:microsoft.com/office/officeart/2005/8/layout/pyramid1"/>
    <dgm:cxn modelId="{B0FEF5D8-F8FF-44AB-BB4D-E075D6B0FEF7}" type="presOf" srcId="{6AE736CD-7BAD-43B6-A395-5C691EAF0323}" destId="{F2D0E656-924F-4A23-92D4-002CC5D25FCD}" srcOrd="0" destOrd="0" presId="urn:microsoft.com/office/officeart/2005/8/layout/pyramid1"/>
    <dgm:cxn modelId="{8FF17BEA-E382-40E2-BDB6-A908F533EC9A}" srcId="{0951E792-72D9-42DA-84D4-B84299F342C0}" destId="{0F2D05F4-2C2F-4EF3-A9A7-1139608E082F}" srcOrd="1" destOrd="0" parTransId="{47C25438-8FEC-44D4-AC93-FBC10686D704}" sibTransId="{87802230-F130-43F9-B611-4B9904D54303}"/>
    <dgm:cxn modelId="{C8665433-4120-4B58-B7D0-0EE1FFDF57D1}" type="presOf" srcId="{815D8C2E-BBDC-4AED-A629-5BA3E277DE95}" destId="{91F12262-39B6-4D1E-BC26-006CE948ABA0}" srcOrd="1" destOrd="0" presId="urn:microsoft.com/office/officeart/2005/8/layout/pyramid1"/>
    <dgm:cxn modelId="{022BAC05-9E90-43E7-BAB4-C889A8AF349F}" type="presOf" srcId="{815D8C2E-BBDC-4AED-A629-5BA3E277DE95}" destId="{5066CF43-94A9-4A87-B92F-E3BF516503A8}" srcOrd="0" destOrd="0" presId="urn:microsoft.com/office/officeart/2005/8/layout/pyramid1"/>
    <dgm:cxn modelId="{131F497B-5047-4788-A0C2-11FBB8C7F6A5}" srcId="{0951E792-72D9-42DA-84D4-B84299F342C0}" destId="{815D8C2E-BBDC-4AED-A629-5BA3E277DE95}" srcOrd="2" destOrd="0" parTransId="{EAB5EA68-3C8E-4D4B-9823-CFA90E0EE60F}" sibTransId="{47C1992C-7DB1-4B2D-A926-F699A1B6484B}"/>
    <dgm:cxn modelId="{2A8495E5-ACCF-49F7-A25C-9355A47C671B}" srcId="{0951E792-72D9-42DA-84D4-B84299F342C0}" destId="{5450B95E-EAED-47C9-B9ED-D6CDCAA87E9F}" srcOrd="0" destOrd="0" parTransId="{260CA0DB-338F-4811-AACF-F7A99178CBE8}" sibTransId="{DF03CCAD-850E-4CDC-B2F8-7DA10CE597A8}"/>
    <dgm:cxn modelId="{AB2F8AA2-713C-4DA3-A399-B1F6428D9912}" srcId="{0951E792-72D9-42DA-84D4-B84299F342C0}" destId="{6AE736CD-7BAD-43B6-A395-5C691EAF0323}" srcOrd="3" destOrd="0" parTransId="{32849331-93F6-4EF3-82BC-D9D744838077}" sibTransId="{365D3D19-4762-40E8-BC3A-8A6314E73A0E}"/>
    <dgm:cxn modelId="{2B2E8174-E2F1-4D43-91ED-B3ABC6A76291}" type="presParOf" srcId="{4A1377CD-EACF-44A1-B96D-1E0BE887D577}" destId="{29AD573E-786B-4385-B278-739099492CBA}" srcOrd="0" destOrd="0" presId="urn:microsoft.com/office/officeart/2005/8/layout/pyramid1"/>
    <dgm:cxn modelId="{C9EB3228-DBD3-45B0-8366-F277902538F3}" type="presParOf" srcId="{29AD573E-786B-4385-B278-739099492CBA}" destId="{2C25DAEA-0877-43B6-9FFC-B7D4D9D80DC9}" srcOrd="0" destOrd="0" presId="urn:microsoft.com/office/officeart/2005/8/layout/pyramid1"/>
    <dgm:cxn modelId="{7BF4475C-0070-4544-BF55-ECE8F64EB530}" type="presParOf" srcId="{29AD573E-786B-4385-B278-739099492CBA}" destId="{6DE03EB0-4EA5-4DAE-BBD4-27C26494C49C}" srcOrd="1" destOrd="0" presId="urn:microsoft.com/office/officeart/2005/8/layout/pyramid1"/>
    <dgm:cxn modelId="{D6BF11B7-FC81-40D2-B5A7-8D815E0ABEA9}" type="presParOf" srcId="{4A1377CD-EACF-44A1-B96D-1E0BE887D577}" destId="{6AF02D45-B049-4535-92D7-11DC09026C53}" srcOrd="1" destOrd="0" presId="urn:microsoft.com/office/officeart/2005/8/layout/pyramid1"/>
    <dgm:cxn modelId="{36A01972-62BC-4E79-BDE2-19B446EB3FE8}" type="presParOf" srcId="{6AF02D45-B049-4535-92D7-11DC09026C53}" destId="{6DF500C1-4AA8-498F-B7B9-AE6CF05D65E7}" srcOrd="0" destOrd="0" presId="urn:microsoft.com/office/officeart/2005/8/layout/pyramid1"/>
    <dgm:cxn modelId="{D7B94088-DDD6-426B-B4A0-DAC27EAF5128}" type="presParOf" srcId="{6AF02D45-B049-4535-92D7-11DC09026C53}" destId="{6D0BC61D-8FE7-4848-A6D5-5EE313F019BA}" srcOrd="1" destOrd="0" presId="urn:microsoft.com/office/officeart/2005/8/layout/pyramid1"/>
    <dgm:cxn modelId="{3B349348-8D85-44A2-A587-8395850894F7}" type="presParOf" srcId="{4A1377CD-EACF-44A1-B96D-1E0BE887D577}" destId="{A01081B5-0150-45CE-9E6B-E1B7521DC56C}" srcOrd="2" destOrd="0" presId="urn:microsoft.com/office/officeart/2005/8/layout/pyramid1"/>
    <dgm:cxn modelId="{4A29C816-D7B4-4942-B5B5-20A0A7DDADA0}" type="presParOf" srcId="{A01081B5-0150-45CE-9E6B-E1B7521DC56C}" destId="{5066CF43-94A9-4A87-B92F-E3BF516503A8}" srcOrd="0" destOrd="0" presId="urn:microsoft.com/office/officeart/2005/8/layout/pyramid1"/>
    <dgm:cxn modelId="{29872F45-3626-4F20-A05F-8415B26F9A80}" type="presParOf" srcId="{A01081B5-0150-45CE-9E6B-E1B7521DC56C}" destId="{91F12262-39B6-4D1E-BC26-006CE948ABA0}" srcOrd="1" destOrd="0" presId="urn:microsoft.com/office/officeart/2005/8/layout/pyramid1"/>
    <dgm:cxn modelId="{FE2D130C-B1C7-4D05-B8EC-69E87EC36E07}" type="presParOf" srcId="{4A1377CD-EACF-44A1-B96D-1E0BE887D577}" destId="{757E4A0A-5C78-449B-B297-02FED95A2924}" srcOrd="3" destOrd="0" presId="urn:microsoft.com/office/officeart/2005/8/layout/pyramid1"/>
    <dgm:cxn modelId="{A77DD276-2CEA-4583-83B6-5D5B7AAD74A1}" type="presParOf" srcId="{757E4A0A-5C78-449B-B297-02FED95A2924}" destId="{F2D0E656-924F-4A23-92D4-002CC5D25FCD}" srcOrd="0" destOrd="0" presId="urn:microsoft.com/office/officeart/2005/8/layout/pyramid1"/>
    <dgm:cxn modelId="{12068A36-2F90-4910-9267-46798FCB6A8B}" type="presParOf" srcId="{757E4A0A-5C78-449B-B297-02FED95A2924}" destId="{B0F87687-8CB4-46EB-AD9D-D32705CCB6DF}" srcOrd="1" destOrd="0" presId="urn:microsoft.com/office/officeart/2005/8/layout/pyramid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0951E792-72D9-42DA-84D4-B84299F342C0}" type="doc">
      <dgm:prSet loTypeId="urn:microsoft.com/office/officeart/2005/8/layout/pyramid1" loCatId="pyramid" qsTypeId="urn:microsoft.com/office/officeart/2005/8/quickstyle/3d5" qsCatId="3D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5450B95E-EAED-47C9-B9ED-D6CDCAA87E9F}">
      <dgm:prSet phldrT="[Text]"/>
      <dgm:spPr/>
      <dgm:t>
        <a:bodyPr/>
        <a:lstStyle/>
        <a:p>
          <a:r>
            <a:rPr lang="en-US" dirty="0" smtClean="0"/>
            <a:t>Synchronized</a:t>
          </a:r>
        </a:p>
      </dgm:t>
    </dgm:pt>
    <dgm:pt modelId="{260CA0DB-338F-4811-AACF-F7A99178CBE8}" type="parTrans" cxnId="{2A8495E5-ACCF-49F7-A25C-9355A47C671B}">
      <dgm:prSet/>
      <dgm:spPr/>
      <dgm:t>
        <a:bodyPr/>
        <a:lstStyle/>
        <a:p>
          <a:endParaRPr lang="en-US"/>
        </a:p>
      </dgm:t>
    </dgm:pt>
    <dgm:pt modelId="{DF03CCAD-850E-4CDC-B2F8-7DA10CE597A8}" type="sibTrans" cxnId="{2A8495E5-ACCF-49F7-A25C-9355A47C671B}">
      <dgm:prSet/>
      <dgm:spPr/>
      <dgm:t>
        <a:bodyPr/>
        <a:lstStyle/>
        <a:p>
          <a:endParaRPr lang="en-US"/>
        </a:p>
      </dgm:t>
    </dgm:pt>
    <dgm:pt modelId="{0F2D05F4-2C2F-4EF3-A9A7-1139608E082F}">
      <dgm:prSet phldrT="[Text]"/>
      <dgm:spPr>
        <a:solidFill>
          <a:srgbClr val="FF0000"/>
        </a:solidFill>
      </dgm:spPr>
      <dgm:t>
        <a:bodyPr/>
        <a:lstStyle/>
        <a:p>
          <a:r>
            <a:rPr lang="en-US" dirty="0" smtClean="0"/>
            <a:t>Coordinated</a:t>
          </a:r>
        </a:p>
      </dgm:t>
    </dgm:pt>
    <dgm:pt modelId="{47C25438-8FEC-44D4-AC93-FBC10686D704}" type="parTrans" cxnId="{8FF17BEA-E382-40E2-BDB6-A908F533EC9A}">
      <dgm:prSet/>
      <dgm:spPr/>
      <dgm:t>
        <a:bodyPr/>
        <a:lstStyle/>
        <a:p>
          <a:endParaRPr lang="en-US"/>
        </a:p>
      </dgm:t>
    </dgm:pt>
    <dgm:pt modelId="{87802230-F130-43F9-B611-4B9904D54303}" type="sibTrans" cxnId="{8FF17BEA-E382-40E2-BDB6-A908F533EC9A}">
      <dgm:prSet/>
      <dgm:spPr/>
      <dgm:t>
        <a:bodyPr/>
        <a:lstStyle/>
        <a:p>
          <a:endParaRPr lang="en-US"/>
        </a:p>
      </dgm:t>
    </dgm:pt>
    <dgm:pt modelId="{815D8C2E-BBDC-4AED-A629-5BA3E277DE95}">
      <dgm:prSet phldrT="[Text]"/>
      <dgm:spPr>
        <a:solidFill>
          <a:schemeClr val="accent1"/>
        </a:solidFill>
      </dgm:spPr>
      <dgm:t>
        <a:bodyPr/>
        <a:lstStyle/>
        <a:p>
          <a:r>
            <a:rPr lang="en-US" dirty="0" smtClean="0"/>
            <a:t>Collaborative</a:t>
          </a:r>
        </a:p>
      </dgm:t>
    </dgm:pt>
    <dgm:pt modelId="{EAB5EA68-3C8E-4D4B-9823-CFA90E0EE60F}" type="parTrans" cxnId="{131F497B-5047-4788-A0C2-11FBB8C7F6A5}">
      <dgm:prSet/>
      <dgm:spPr/>
      <dgm:t>
        <a:bodyPr/>
        <a:lstStyle/>
        <a:p>
          <a:endParaRPr lang="en-US"/>
        </a:p>
      </dgm:t>
    </dgm:pt>
    <dgm:pt modelId="{47C1992C-7DB1-4B2D-A926-F699A1B6484B}" type="sibTrans" cxnId="{131F497B-5047-4788-A0C2-11FBB8C7F6A5}">
      <dgm:prSet/>
      <dgm:spPr/>
      <dgm:t>
        <a:bodyPr/>
        <a:lstStyle/>
        <a:p>
          <a:endParaRPr lang="en-US"/>
        </a:p>
      </dgm:t>
    </dgm:pt>
    <dgm:pt modelId="{6AE736CD-7BAD-43B6-A395-5C691EAF0323}">
      <dgm:prSet/>
      <dgm:spPr/>
      <dgm:t>
        <a:bodyPr/>
        <a:lstStyle/>
        <a:p>
          <a:r>
            <a:rPr lang="en-US" dirty="0" smtClean="0"/>
            <a:t>Collegial</a:t>
          </a:r>
        </a:p>
        <a:p>
          <a:endParaRPr lang="en-US" dirty="0"/>
        </a:p>
      </dgm:t>
    </dgm:pt>
    <dgm:pt modelId="{32849331-93F6-4EF3-82BC-D9D744838077}" type="parTrans" cxnId="{AB2F8AA2-713C-4DA3-A399-B1F6428D9912}">
      <dgm:prSet/>
      <dgm:spPr/>
      <dgm:t>
        <a:bodyPr/>
        <a:lstStyle/>
        <a:p>
          <a:endParaRPr lang="en-US"/>
        </a:p>
      </dgm:t>
    </dgm:pt>
    <dgm:pt modelId="{365D3D19-4762-40E8-BC3A-8A6314E73A0E}" type="sibTrans" cxnId="{AB2F8AA2-713C-4DA3-A399-B1F6428D9912}">
      <dgm:prSet/>
      <dgm:spPr/>
      <dgm:t>
        <a:bodyPr/>
        <a:lstStyle/>
        <a:p>
          <a:endParaRPr lang="en-US"/>
        </a:p>
      </dgm:t>
    </dgm:pt>
    <dgm:pt modelId="{4A1377CD-EACF-44A1-B96D-1E0BE887D577}" type="pres">
      <dgm:prSet presAssocID="{0951E792-72D9-42DA-84D4-B84299F342C0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29AD573E-786B-4385-B278-739099492CBA}" type="pres">
      <dgm:prSet presAssocID="{5450B95E-EAED-47C9-B9ED-D6CDCAA87E9F}" presName="Name8" presStyleCnt="0"/>
      <dgm:spPr/>
    </dgm:pt>
    <dgm:pt modelId="{2C25DAEA-0877-43B6-9FFC-B7D4D9D80DC9}" type="pres">
      <dgm:prSet presAssocID="{5450B95E-EAED-47C9-B9ED-D6CDCAA87E9F}" presName="level" presStyleLbl="node1" presStyleIdx="0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DE03EB0-4EA5-4DAE-BBD4-27C26494C49C}" type="pres">
      <dgm:prSet presAssocID="{5450B95E-EAED-47C9-B9ED-D6CDCAA87E9F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AF02D45-B049-4535-92D7-11DC09026C53}" type="pres">
      <dgm:prSet presAssocID="{0F2D05F4-2C2F-4EF3-A9A7-1139608E082F}" presName="Name8" presStyleCnt="0"/>
      <dgm:spPr/>
    </dgm:pt>
    <dgm:pt modelId="{6DF500C1-4AA8-498F-B7B9-AE6CF05D65E7}" type="pres">
      <dgm:prSet presAssocID="{0F2D05F4-2C2F-4EF3-A9A7-1139608E082F}" presName="level" presStyleLbl="node1" presStyleIdx="1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D0BC61D-8FE7-4848-A6D5-5EE313F019BA}" type="pres">
      <dgm:prSet presAssocID="{0F2D05F4-2C2F-4EF3-A9A7-1139608E082F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01081B5-0150-45CE-9E6B-E1B7521DC56C}" type="pres">
      <dgm:prSet presAssocID="{815D8C2E-BBDC-4AED-A629-5BA3E277DE95}" presName="Name8" presStyleCnt="0"/>
      <dgm:spPr/>
    </dgm:pt>
    <dgm:pt modelId="{5066CF43-94A9-4A87-B92F-E3BF516503A8}" type="pres">
      <dgm:prSet presAssocID="{815D8C2E-BBDC-4AED-A629-5BA3E277DE95}" presName="level" presStyleLbl="node1" presStyleIdx="2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91F12262-39B6-4D1E-BC26-006CE948ABA0}" type="pres">
      <dgm:prSet presAssocID="{815D8C2E-BBDC-4AED-A629-5BA3E277DE95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57E4A0A-5C78-449B-B297-02FED95A2924}" type="pres">
      <dgm:prSet presAssocID="{6AE736CD-7BAD-43B6-A395-5C691EAF0323}" presName="Name8" presStyleCnt="0"/>
      <dgm:spPr/>
    </dgm:pt>
    <dgm:pt modelId="{F2D0E656-924F-4A23-92D4-002CC5D25FCD}" type="pres">
      <dgm:prSet presAssocID="{6AE736CD-7BAD-43B6-A395-5C691EAF0323}" presName="level" presStyleLbl="node1" presStyleIdx="3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0F87687-8CB4-46EB-AD9D-D32705CCB6DF}" type="pres">
      <dgm:prSet presAssocID="{6AE736CD-7BAD-43B6-A395-5C691EAF0323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F7B3FC83-AFED-4E8F-A103-BC5D92BD9597}" type="presOf" srcId="{6AE736CD-7BAD-43B6-A395-5C691EAF0323}" destId="{B0F87687-8CB4-46EB-AD9D-D32705CCB6DF}" srcOrd="1" destOrd="0" presId="urn:microsoft.com/office/officeart/2005/8/layout/pyramid1"/>
    <dgm:cxn modelId="{3ED838DC-9204-4F53-A272-E69DD663B25A}" type="presOf" srcId="{0F2D05F4-2C2F-4EF3-A9A7-1139608E082F}" destId="{6D0BC61D-8FE7-4848-A6D5-5EE313F019BA}" srcOrd="1" destOrd="0" presId="urn:microsoft.com/office/officeart/2005/8/layout/pyramid1"/>
    <dgm:cxn modelId="{CD3C37B7-E89E-417B-A33D-CA46215151E9}" type="presOf" srcId="{0F2D05F4-2C2F-4EF3-A9A7-1139608E082F}" destId="{6DF500C1-4AA8-498F-B7B9-AE6CF05D65E7}" srcOrd="0" destOrd="0" presId="urn:microsoft.com/office/officeart/2005/8/layout/pyramid1"/>
    <dgm:cxn modelId="{1DF59906-146C-407F-8764-4556F73B9CF8}" type="presOf" srcId="{0951E792-72D9-42DA-84D4-B84299F342C0}" destId="{4A1377CD-EACF-44A1-B96D-1E0BE887D577}" srcOrd="0" destOrd="0" presId="urn:microsoft.com/office/officeart/2005/8/layout/pyramid1"/>
    <dgm:cxn modelId="{8FF17BEA-E382-40E2-BDB6-A908F533EC9A}" srcId="{0951E792-72D9-42DA-84D4-B84299F342C0}" destId="{0F2D05F4-2C2F-4EF3-A9A7-1139608E082F}" srcOrd="1" destOrd="0" parTransId="{47C25438-8FEC-44D4-AC93-FBC10686D704}" sibTransId="{87802230-F130-43F9-B611-4B9904D54303}"/>
    <dgm:cxn modelId="{A0D2BA17-060A-4206-A285-31562B6FED14}" type="presOf" srcId="{5450B95E-EAED-47C9-B9ED-D6CDCAA87E9F}" destId="{2C25DAEA-0877-43B6-9FFC-B7D4D9D80DC9}" srcOrd="0" destOrd="0" presId="urn:microsoft.com/office/officeart/2005/8/layout/pyramid1"/>
    <dgm:cxn modelId="{33F7219F-BCDA-4DAA-8720-A111D8828631}" type="presOf" srcId="{815D8C2E-BBDC-4AED-A629-5BA3E277DE95}" destId="{91F12262-39B6-4D1E-BC26-006CE948ABA0}" srcOrd="1" destOrd="0" presId="urn:microsoft.com/office/officeart/2005/8/layout/pyramid1"/>
    <dgm:cxn modelId="{52DD6FF1-2869-4FF1-84BF-11A9FA4EF7A1}" type="presOf" srcId="{5450B95E-EAED-47C9-B9ED-D6CDCAA87E9F}" destId="{6DE03EB0-4EA5-4DAE-BBD4-27C26494C49C}" srcOrd="1" destOrd="0" presId="urn:microsoft.com/office/officeart/2005/8/layout/pyramid1"/>
    <dgm:cxn modelId="{131F497B-5047-4788-A0C2-11FBB8C7F6A5}" srcId="{0951E792-72D9-42DA-84D4-B84299F342C0}" destId="{815D8C2E-BBDC-4AED-A629-5BA3E277DE95}" srcOrd="2" destOrd="0" parTransId="{EAB5EA68-3C8E-4D4B-9823-CFA90E0EE60F}" sibTransId="{47C1992C-7DB1-4B2D-A926-F699A1B6484B}"/>
    <dgm:cxn modelId="{7AFF7710-BB66-49F7-93C2-BE67CD33141B}" type="presOf" srcId="{6AE736CD-7BAD-43B6-A395-5C691EAF0323}" destId="{F2D0E656-924F-4A23-92D4-002CC5D25FCD}" srcOrd="0" destOrd="0" presId="urn:microsoft.com/office/officeart/2005/8/layout/pyramid1"/>
    <dgm:cxn modelId="{2A8495E5-ACCF-49F7-A25C-9355A47C671B}" srcId="{0951E792-72D9-42DA-84D4-B84299F342C0}" destId="{5450B95E-EAED-47C9-B9ED-D6CDCAA87E9F}" srcOrd="0" destOrd="0" parTransId="{260CA0DB-338F-4811-AACF-F7A99178CBE8}" sibTransId="{DF03CCAD-850E-4CDC-B2F8-7DA10CE597A8}"/>
    <dgm:cxn modelId="{DAF67E3D-380F-45AB-99FA-F9842B4085DA}" type="presOf" srcId="{815D8C2E-BBDC-4AED-A629-5BA3E277DE95}" destId="{5066CF43-94A9-4A87-B92F-E3BF516503A8}" srcOrd="0" destOrd="0" presId="urn:microsoft.com/office/officeart/2005/8/layout/pyramid1"/>
    <dgm:cxn modelId="{AB2F8AA2-713C-4DA3-A399-B1F6428D9912}" srcId="{0951E792-72D9-42DA-84D4-B84299F342C0}" destId="{6AE736CD-7BAD-43B6-A395-5C691EAF0323}" srcOrd="3" destOrd="0" parTransId="{32849331-93F6-4EF3-82BC-D9D744838077}" sibTransId="{365D3D19-4762-40E8-BC3A-8A6314E73A0E}"/>
    <dgm:cxn modelId="{E365FE72-3E13-41A5-8B03-9325AB33F7A4}" type="presParOf" srcId="{4A1377CD-EACF-44A1-B96D-1E0BE887D577}" destId="{29AD573E-786B-4385-B278-739099492CBA}" srcOrd="0" destOrd="0" presId="urn:microsoft.com/office/officeart/2005/8/layout/pyramid1"/>
    <dgm:cxn modelId="{D86DC1F3-4765-491D-99D9-C4B17A90AF95}" type="presParOf" srcId="{29AD573E-786B-4385-B278-739099492CBA}" destId="{2C25DAEA-0877-43B6-9FFC-B7D4D9D80DC9}" srcOrd="0" destOrd="0" presId="urn:microsoft.com/office/officeart/2005/8/layout/pyramid1"/>
    <dgm:cxn modelId="{AF1B667D-2517-46CA-9669-2D0BDF1EF302}" type="presParOf" srcId="{29AD573E-786B-4385-B278-739099492CBA}" destId="{6DE03EB0-4EA5-4DAE-BBD4-27C26494C49C}" srcOrd="1" destOrd="0" presId="urn:microsoft.com/office/officeart/2005/8/layout/pyramid1"/>
    <dgm:cxn modelId="{12E7C35B-28DB-482F-BB2E-307DFA841A01}" type="presParOf" srcId="{4A1377CD-EACF-44A1-B96D-1E0BE887D577}" destId="{6AF02D45-B049-4535-92D7-11DC09026C53}" srcOrd="1" destOrd="0" presId="urn:microsoft.com/office/officeart/2005/8/layout/pyramid1"/>
    <dgm:cxn modelId="{42CD0518-921D-435B-8648-A30FB9B18962}" type="presParOf" srcId="{6AF02D45-B049-4535-92D7-11DC09026C53}" destId="{6DF500C1-4AA8-498F-B7B9-AE6CF05D65E7}" srcOrd="0" destOrd="0" presId="urn:microsoft.com/office/officeart/2005/8/layout/pyramid1"/>
    <dgm:cxn modelId="{B7842B52-38CA-477B-9975-6CC51220840E}" type="presParOf" srcId="{6AF02D45-B049-4535-92D7-11DC09026C53}" destId="{6D0BC61D-8FE7-4848-A6D5-5EE313F019BA}" srcOrd="1" destOrd="0" presId="urn:microsoft.com/office/officeart/2005/8/layout/pyramid1"/>
    <dgm:cxn modelId="{0C22D472-765B-486B-80B4-DDBB25F75593}" type="presParOf" srcId="{4A1377CD-EACF-44A1-B96D-1E0BE887D577}" destId="{A01081B5-0150-45CE-9E6B-E1B7521DC56C}" srcOrd="2" destOrd="0" presId="urn:microsoft.com/office/officeart/2005/8/layout/pyramid1"/>
    <dgm:cxn modelId="{CA0078DD-D346-4D6D-A690-1AFC9B754CDA}" type="presParOf" srcId="{A01081B5-0150-45CE-9E6B-E1B7521DC56C}" destId="{5066CF43-94A9-4A87-B92F-E3BF516503A8}" srcOrd="0" destOrd="0" presId="urn:microsoft.com/office/officeart/2005/8/layout/pyramid1"/>
    <dgm:cxn modelId="{AE2BD4BC-A769-43F5-BF10-747AE03C64C9}" type="presParOf" srcId="{A01081B5-0150-45CE-9E6B-E1B7521DC56C}" destId="{91F12262-39B6-4D1E-BC26-006CE948ABA0}" srcOrd="1" destOrd="0" presId="urn:microsoft.com/office/officeart/2005/8/layout/pyramid1"/>
    <dgm:cxn modelId="{A4AA4C10-CF73-48BC-AAE7-09639EB35056}" type="presParOf" srcId="{4A1377CD-EACF-44A1-B96D-1E0BE887D577}" destId="{757E4A0A-5C78-449B-B297-02FED95A2924}" srcOrd="3" destOrd="0" presId="urn:microsoft.com/office/officeart/2005/8/layout/pyramid1"/>
    <dgm:cxn modelId="{7FFB55E8-6C4A-4279-93A4-58AF8046BEB2}" type="presParOf" srcId="{757E4A0A-5C78-449B-B297-02FED95A2924}" destId="{F2D0E656-924F-4A23-92D4-002CC5D25FCD}" srcOrd="0" destOrd="0" presId="urn:microsoft.com/office/officeart/2005/8/layout/pyramid1"/>
    <dgm:cxn modelId="{D71EC71C-2699-4C6C-B8EC-EB22C8B62291}" type="presParOf" srcId="{757E4A0A-5C78-449B-B297-02FED95A2924}" destId="{B0F87687-8CB4-46EB-AD9D-D32705CCB6DF}" srcOrd="1" destOrd="0" presId="urn:microsoft.com/office/officeart/2005/8/layout/pyramid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0951E792-72D9-42DA-84D4-B84299F342C0}" type="doc">
      <dgm:prSet loTypeId="urn:microsoft.com/office/officeart/2005/8/layout/pyramid1" loCatId="pyramid" qsTypeId="urn:microsoft.com/office/officeart/2005/8/quickstyle/3d5" qsCatId="3D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5450B95E-EAED-47C9-B9ED-D6CDCAA87E9F}">
      <dgm:prSet phldrT="[Text]"/>
      <dgm:spPr>
        <a:solidFill>
          <a:srgbClr val="FF0000"/>
        </a:solidFill>
      </dgm:spPr>
      <dgm:t>
        <a:bodyPr/>
        <a:lstStyle/>
        <a:p>
          <a:r>
            <a:rPr lang="en-US" dirty="0" smtClean="0"/>
            <a:t>Synchronized</a:t>
          </a:r>
        </a:p>
      </dgm:t>
    </dgm:pt>
    <dgm:pt modelId="{260CA0DB-338F-4811-AACF-F7A99178CBE8}" type="parTrans" cxnId="{2A8495E5-ACCF-49F7-A25C-9355A47C671B}">
      <dgm:prSet/>
      <dgm:spPr/>
      <dgm:t>
        <a:bodyPr/>
        <a:lstStyle/>
        <a:p>
          <a:endParaRPr lang="en-US"/>
        </a:p>
      </dgm:t>
    </dgm:pt>
    <dgm:pt modelId="{DF03CCAD-850E-4CDC-B2F8-7DA10CE597A8}" type="sibTrans" cxnId="{2A8495E5-ACCF-49F7-A25C-9355A47C671B}">
      <dgm:prSet/>
      <dgm:spPr/>
      <dgm:t>
        <a:bodyPr/>
        <a:lstStyle/>
        <a:p>
          <a:endParaRPr lang="en-US"/>
        </a:p>
      </dgm:t>
    </dgm:pt>
    <dgm:pt modelId="{0F2D05F4-2C2F-4EF3-A9A7-1139608E082F}">
      <dgm:prSet phldrT="[Text]"/>
      <dgm:spPr/>
      <dgm:t>
        <a:bodyPr/>
        <a:lstStyle/>
        <a:p>
          <a:r>
            <a:rPr lang="en-US" dirty="0" smtClean="0"/>
            <a:t>Coordinated</a:t>
          </a:r>
        </a:p>
      </dgm:t>
    </dgm:pt>
    <dgm:pt modelId="{47C25438-8FEC-44D4-AC93-FBC10686D704}" type="parTrans" cxnId="{8FF17BEA-E382-40E2-BDB6-A908F533EC9A}">
      <dgm:prSet/>
      <dgm:spPr/>
      <dgm:t>
        <a:bodyPr/>
        <a:lstStyle/>
        <a:p>
          <a:endParaRPr lang="en-US"/>
        </a:p>
      </dgm:t>
    </dgm:pt>
    <dgm:pt modelId="{87802230-F130-43F9-B611-4B9904D54303}" type="sibTrans" cxnId="{8FF17BEA-E382-40E2-BDB6-A908F533EC9A}">
      <dgm:prSet/>
      <dgm:spPr/>
      <dgm:t>
        <a:bodyPr/>
        <a:lstStyle/>
        <a:p>
          <a:endParaRPr lang="en-US"/>
        </a:p>
      </dgm:t>
    </dgm:pt>
    <dgm:pt modelId="{815D8C2E-BBDC-4AED-A629-5BA3E277DE95}">
      <dgm:prSet phldrT="[Text]"/>
      <dgm:spPr>
        <a:solidFill>
          <a:schemeClr val="accent1"/>
        </a:solidFill>
      </dgm:spPr>
      <dgm:t>
        <a:bodyPr/>
        <a:lstStyle/>
        <a:p>
          <a:r>
            <a:rPr lang="en-US" dirty="0" smtClean="0"/>
            <a:t>Collaborative</a:t>
          </a:r>
        </a:p>
      </dgm:t>
    </dgm:pt>
    <dgm:pt modelId="{EAB5EA68-3C8E-4D4B-9823-CFA90E0EE60F}" type="parTrans" cxnId="{131F497B-5047-4788-A0C2-11FBB8C7F6A5}">
      <dgm:prSet/>
      <dgm:spPr/>
      <dgm:t>
        <a:bodyPr/>
        <a:lstStyle/>
        <a:p>
          <a:endParaRPr lang="en-US"/>
        </a:p>
      </dgm:t>
    </dgm:pt>
    <dgm:pt modelId="{47C1992C-7DB1-4B2D-A926-F699A1B6484B}" type="sibTrans" cxnId="{131F497B-5047-4788-A0C2-11FBB8C7F6A5}">
      <dgm:prSet/>
      <dgm:spPr/>
      <dgm:t>
        <a:bodyPr/>
        <a:lstStyle/>
        <a:p>
          <a:endParaRPr lang="en-US"/>
        </a:p>
      </dgm:t>
    </dgm:pt>
    <dgm:pt modelId="{6AE736CD-7BAD-43B6-A395-5C691EAF0323}">
      <dgm:prSet/>
      <dgm:spPr/>
      <dgm:t>
        <a:bodyPr/>
        <a:lstStyle/>
        <a:p>
          <a:r>
            <a:rPr lang="en-US" dirty="0" smtClean="0"/>
            <a:t>Collegial</a:t>
          </a:r>
        </a:p>
        <a:p>
          <a:endParaRPr lang="en-US" dirty="0"/>
        </a:p>
      </dgm:t>
    </dgm:pt>
    <dgm:pt modelId="{32849331-93F6-4EF3-82BC-D9D744838077}" type="parTrans" cxnId="{AB2F8AA2-713C-4DA3-A399-B1F6428D9912}">
      <dgm:prSet/>
      <dgm:spPr/>
      <dgm:t>
        <a:bodyPr/>
        <a:lstStyle/>
        <a:p>
          <a:endParaRPr lang="en-US"/>
        </a:p>
      </dgm:t>
    </dgm:pt>
    <dgm:pt modelId="{365D3D19-4762-40E8-BC3A-8A6314E73A0E}" type="sibTrans" cxnId="{AB2F8AA2-713C-4DA3-A399-B1F6428D9912}">
      <dgm:prSet/>
      <dgm:spPr/>
      <dgm:t>
        <a:bodyPr/>
        <a:lstStyle/>
        <a:p>
          <a:endParaRPr lang="en-US"/>
        </a:p>
      </dgm:t>
    </dgm:pt>
    <dgm:pt modelId="{4A1377CD-EACF-44A1-B96D-1E0BE887D577}" type="pres">
      <dgm:prSet presAssocID="{0951E792-72D9-42DA-84D4-B84299F342C0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29AD573E-786B-4385-B278-739099492CBA}" type="pres">
      <dgm:prSet presAssocID="{5450B95E-EAED-47C9-B9ED-D6CDCAA87E9F}" presName="Name8" presStyleCnt="0"/>
      <dgm:spPr/>
    </dgm:pt>
    <dgm:pt modelId="{2C25DAEA-0877-43B6-9FFC-B7D4D9D80DC9}" type="pres">
      <dgm:prSet presAssocID="{5450B95E-EAED-47C9-B9ED-D6CDCAA87E9F}" presName="level" presStyleLbl="node1" presStyleIdx="0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DE03EB0-4EA5-4DAE-BBD4-27C26494C49C}" type="pres">
      <dgm:prSet presAssocID="{5450B95E-EAED-47C9-B9ED-D6CDCAA87E9F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AF02D45-B049-4535-92D7-11DC09026C53}" type="pres">
      <dgm:prSet presAssocID="{0F2D05F4-2C2F-4EF3-A9A7-1139608E082F}" presName="Name8" presStyleCnt="0"/>
      <dgm:spPr/>
    </dgm:pt>
    <dgm:pt modelId="{6DF500C1-4AA8-498F-B7B9-AE6CF05D65E7}" type="pres">
      <dgm:prSet presAssocID="{0F2D05F4-2C2F-4EF3-A9A7-1139608E082F}" presName="level" presStyleLbl="node1" presStyleIdx="1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6D0BC61D-8FE7-4848-A6D5-5EE313F019BA}" type="pres">
      <dgm:prSet presAssocID="{0F2D05F4-2C2F-4EF3-A9A7-1139608E082F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01081B5-0150-45CE-9E6B-E1B7521DC56C}" type="pres">
      <dgm:prSet presAssocID="{815D8C2E-BBDC-4AED-A629-5BA3E277DE95}" presName="Name8" presStyleCnt="0"/>
      <dgm:spPr/>
    </dgm:pt>
    <dgm:pt modelId="{5066CF43-94A9-4A87-B92F-E3BF516503A8}" type="pres">
      <dgm:prSet presAssocID="{815D8C2E-BBDC-4AED-A629-5BA3E277DE95}" presName="level" presStyleLbl="node1" presStyleIdx="2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91F12262-39B6-4D1E-BC26-006CE948ABA0}" type="pres">
      <dgm:prSet presAssocID="{815D8C2E-BBDC-4AED-A629-5BA3E277DE95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57E4A0A-5C78-449B-B297-02FED95A2924}" type="pres">
      <dgm:prSet presAssocID="{6AE736CD-7BAD-43B6-A395-5C691EAF0323}" presName="Name8" presStyleCnt="0"/>
      <dgm:spPr/>
    </dgm:pt>
    <dgm:pt modelId="{F2D0E656-924F-4A23-92D4-002CC5D25FCD}" type="pres">
      <dgm:prSet presAssocID="{6AE736CD-7BAD-43B6-A395-5C691EAF0323}" presName="level" presStyleLbl="node1" presStyleIdx="3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0F87687-8CB4-46EB-AD9D-D32705CCB6DF}" type="pres">
      <dgm:prSet presAssocID="{6AE736CD-7BAD-43B6-A395-5C691EAF0323}" presName="levelTx" presStyleLbl="revTx" presStyleIdx="0" presStyleCnt="0">
        <dgm:presLayoutVars>
          <dgm:chMax val="1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6B96F260-27AC-4104-B63E-D3A36CBAC8E7}" type="presOf" srcId="{6AE736CD-7BAD-43B6-A395-5C691EAF0323}" destId="{B0F87687-8CB4-46EB-AD9D-D32705CCB6DF}" srcOrd="1" destOrd="0" presId="urn:microsoft.com/office/officeart/2005/8/layout/pyramid1"/>
    <dgm:cxn modelId="{187DD5A8-8FFE-4309-ABC2-A3EF9BD3F6B5}" type="presOf" srcId="{0F2D05F4-2C2F-4EF3-A9A7-1139608E082F}" destId="{6DF500C1-4AA8-498F-B7B9-AE6CF05D65E7}" srcOrd="0" destOrd="0" presId="urn:microsoft.com/office/officeart/2005/8/layout/pyramid1"/>
    <dgm:cxn modelId="{331897CC-2897-48F8-8C0C-E8997559B8FE}" type="presOf" srcId="{0951E792-72D9-42DA-84D4-B84299F342C0}" destId="{4A1377CD-EACF-44A1-B96D-1E0BE887D577}" srcOrd="0" destOrd="0" presId="urn:microsoft.com/office/officeart/2005/8/layout/pyramid1"/>
    <dgm:cxn modelId="{8FF17BEA-E382-40E2-BDB6-A908F533EC9A}" srcId="{0951E792-72D9-42DA-84D4-B84299F342C0}" destId="{0F2D05F4-2C2F-4EF3-A9A7-1139608E082F}" srcOrd="1" destOrd="0" parTransId="{47C25438-8FEC-44D4-AC93-FBC10686D704}" sibTransId="{87802230-F130-43F9-B611-4B9904D54303}"/>
    <dgm:cxn modelId="{A7626ABF-5A5B-4AA3-A8C5-716716539F99}" type="presOf" srcId="{0F2D05F4-2C2F-4EF3-A9A7-1139608E082F}" destId="{6D0BC61D-8FE7-4848-A6D5-5EE313F019BA}" srcOrd="1" destOrd="0" presId="urn:microsoft.com/office/officeart/2005/8/layout/pyramid1"/>
    <dgm:cxn modelId="{7F96BB56-2657-48A9-BD6D-5A02095FD161}" type="presOf" srcId="{6AE736CD-7BAD-43B6-A395-5C691EAF0323}" destId="{F2D0E656-924F-4A23-92D4-002CC5D25FCD}" srcOrd="0" destOrd="0" presId="urn:microsoft.com/office/officeart/2005/8/layout/pyramid1"/>
    <dgm:cxn modelId="{131F497B-5047-4788-A0C2-11FBB8C7F6A5}" srcId="{0951E792-72D9-42DA-84D4-B84299F342C0}" destId="{815D8C2E-BBDC-4AED-A629-5BA3E277DE95}" srcOrd="2" destOrd="0" parTransId="{EAB5EA68-3C8E-4D4B-9823-CFA90E0EE60F}" sibTransId="{47C1992C-7DB1-4B2D-A926-F699A1B6484B}"/>
    <dgm:cxn modelId="{91376CCA-B4EC-47FB-9711-D18FB1581363}" type="presOf" srcId="{815D8C2E-BBDC-4AED-A629-5BA3E277DE95}" destId="{91F12262-39B6-4D1E-BC26-006CE948ABA0}" srcOrd="1" destOrd="0" presId="urn:microsoft.com/office/officeart/2005/8/layout/pyramid1"/>
    <dgm:cxn modelId="{2A8495E5-ACCF-49F7-A25C-9355A47C671B}" srcId="{0951E792-72D9-42DA-84D4-B84299F342C0}" destId="{5450B95E-EAED-47C9-B9ED-D6CDCAA87E9F}" srcOrd="0" destOrd="0" parTransId="{260CA0DB-338F-4811-AACF-F7A99178CBE8}" sibTransId="{DF03CCAD-850E-4CDC-B2F8-7DA10CE597A8}"/>
    <dgm:cxn modelId="{AB2F8AA2-713C-4DA3-A399-B1F6428D9912}" srcId="{0951E792-72D9-42DA-84D4-B84299F342C0}" destId="{6AE736CD-7BAD-43B6-A395-5C691EAF0323}" srcOrd="3" destOrd="0" parTransId="{32849331-93F6-4EF3-82BC-D9D744838077}" sibTransId="{365D3D19-4762-40E8-BC3A-8A6314E73A0E}"/>
    <dgm:cxn modelId="{641A48EB-787F-4F61-8AB9-295B290FA43A}" type="presOf" srcId="{5450B95E-EAED-47C9-B9ED-D6CDCAA87E9F}" destId="{2C25DAEA-0877-43B6-9FFC-B7D4D9D80DC9}" srcOrd="0" destOrd="0" presId="urn:microsoft.com/office/officeart/2005/8/layout/pyramid1"/>
    <dgm:cxn modelId="{CA5A74C3-C249-410E-AAEF-2AAFB05F0197}" type="presOf" srcId="{5450B95E-EAED-47C9-B9ED-D6CDCAA87E9F}" destId="{6DE03EB0-4EA5-4DAE-BBD4-27C26494C49C}" srcOrd="1" destOrd="0" presId="urn:microsoft.com/office/officeart/2005/8/layout/pyramid1"/>
    <dgm:cxn modelId="{ED0BDFBE-1FA6-4BEF-8686-136898E50BCE}" type="presOf" srcId="{815D8C2E-BBDC-4AED-A629-5BA3E277DE95}" destId="{5066CF43-94A9-4A87-B92F-E3BF516503A8}" srcOrd="0" destOrd="0" presId="urn:microsoft.com/office/officeart/2005/8/layout/pyramid1"/>
    <dgm:cxn modelId="{1F6227D8-C430-43E5-8F56-5A550346BB59}" type="presParOf" srcId="{4A1377CD-EACF-44A1-B96D-1E0BE887D577}" destId="{29AD573E-786B-4385-B278-739099492CBA}" srcOrd="0" destOrd="0" presId="urn:microsoft.com/office/officeart/2005/8/layout/pyramid1"/>
    <dgm:cxn modelId="{3A910975-B2B4-468B-AA35-B226B6C19C19}" type="presParOf" srcId="{29AD573E-786B-4385-B278-739099492CBA}" destId="{2C25DAEA-0877-43B6-9FFC-B7D4D9D80DC9}" srcOrd="0" destOrd="0" presId="urn:microsoft.com/office/officeart/2005/8/layout/pyramid1"/>
    <dgm:cxn modelId="{0C9C4474-1173-4166-8D85-2D14DC21D434}" type="presParOf" srcId="{29AD573E-786B-4385-B278-739099492CBA}" destId="{6DE03EB0-4EA5-4DAE-BBD4-27C26494C49C}" srcOrd="1" destOrd="0" presId="urn:microsoft.com/office/officeart/2005/8/layout/pyramid1"/>
    <dgm:cxn modelId="{B0A46E54-2C07-4189-BE4C-D2144C1E8A25}" type="presParOf" srcId="{4A1377CD-EACF-44A1-B96D-1E0BE887D577}" destId="{6AF02D45-B049-4535-92D7-11DC09026C53}" srcOrd="1" destOrd="0" presId="urn:microsoft.com/office/officeart/2005/8/layout/pyramid1"/>
    <dgm:cxn modelId="{B48F3DC6-BCB0-4919-BC98-08A8DCF0CB0F}" type="presParOf" srcId="{6AF02D45-B049-4535-92D7-11DC09026C53}" destId="{6DF500C1-4AA8-498F-B7B9-AE6CF05D65E7}" srcOrd="0" destOrd="0" presId="urn:microsoft.com/office/officeart/2005/8/layout/pyramid1"/>
    <dgm:cxn modelId="{724E7030-7E23-4F7F-9827-0CF8BDA64096}" type="presParOf" srcId="{6AF02D45-B049-4535-92D7-11DC09026C53}" destId="{6D0BC61D-8FE7-4848-A6D5-5EE313F019BA}" srcOrd="1" destOrd="0" presId="urn:microsoft.com/office/officeart/2005/8/layout/pyramid1"/>
    <dgm:cxn modelId="{48B1321D-729B-4DB6-8EB8-22CEBBA2E7B5}" type="presParOf" srcId="{4A1377CD-EACF-44A1-B96D-1E0BE887D577}" destId="{A01081B5-0150-45CE-9E6B-E1B7521DC56C}" srcOrd="2" destOrd="0" presId="urn:microsoft.com/office/officeart/2005/8/layout/pyramid1"/>
    <dgm:cxn modelId="{26B97C94-6695-46D1-B971-90B0DB9DF284}" type="presParOf" srcId="{A01081B5-0150-45CE-9E6B-E1B7521DC56C}" destId="{5066CF43-94A9-4A87-B92F-E3BF516503A8}" srcOrd="0" destOrd="0" presId="urn:microsoft.com/office/officeart/2005/8/layout/pyramid1"/>
    <dgm:cxn modelId="{C996AFC1-5BCF-4BE1-B98B-47458B046750}" type="presParOf" srcId="{A01081B5-0150-45CE-9E6B-E1B7521DC56C}" destId="{91F12262-39B6-4D1E-BC26-006CE948ABA0}" srcOrd="1" destOrd="0" presId="urn:microsoft.com/office/officeart/2005/8/layout/pyramid1"/>
    <dgm:cxn modelId="{1A4461DF-D73E-4718-B3B3-0F1F9C138219}" type="presParOf" srcId="{4A1377CD-EACF-44A1-B96D-1E0BE887D577}" destId="{757E4A0A-5C78-449B-B297-02FED95A2924}" srcOrd="3" destOrd="0" presId="urn:microsoft.com/office/officeart/2005/8/layout/pyramid1"/>
    <dgm:cxn modelId="{9AD0A75C-D3EB-49DD-A1B6-24E6E9A00B7F}" type="presParOf" srcId="{757E4A0A-5C78-449B-B297-02FED95A2924}" destId="{F2D0E656-924F-4A23-92D4-002CC5D25FCD}" srcOrd="0" destOrd="0" presId="urn:microsoft.com/office/officeart/2005/8/layout/pyramid1"/>
    <dgm:cxn modelId="{10E2CDCA-3AAF-41A2-BE4C-C1201273FAFA}" type="presParOf" srcId="{757E4A0A-5C78-449B-B297-02FED95A2924}" destId="{B0F87687-8CB4-46EB-AD9D-D32705CCB6DF}" srcOrd="1" destOrd="0" presId="urn:microsoft.com/office/officeart/2005/8/layout/pyramid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AF5C5B45-C832-4318-BD5D-2B62F9AED173}" type="doc">
      <dgm:prSet loTypeId="urn:microsoft.com/office/officeart/2005/8/layout/cycle5" loCatId="cycle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81D0E057-9062-4AE8-8371-FC037AE12F5D}">
      <dgm:prSet phldrT="[Text]"/>
      <dgm:spPr>
        <a:xfrm>
          <a:off x="1604491" y="1126"/>
          <a:ext cx="1109017" cy="72086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  <dgm:t>
        <a:bodyPr/>
        <a:lstStyle/>
        <a:p>
          <a:r>
            <a:rPr lang="en-US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Do</a:t>
          </a:r>
          <a:endParaRPr lang="en-US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gm:t>
    </dgm:pt>
    <dgm:pt modelId="{EBE26868-51F1-42B2-BA0A-EEF6475900CB}" type="parTrans" cxnId="{CFF4790E-42EB-4A5A-9161-8F5322A31370}">
      <dgm:prSet/>
      <dgm:spPr/>
      <dgm:t>
        <a:bodyPr/>
        <a:lstStyle/>
        <a:p>
          <a:endParaRPr lang="en-US"/>
        </a:p>
      </dgm:t>
    </dgm:pt>
    <dgm:pt modelId="{0D79C0C9-D18D-44EB-B959-F4DBE87B2E46}" type="sibTrans" cxnId="{CFF4790E-42EB-4A5A-9161-8F5322A31370}">
      <dgm:prSet/>
      <dgm:spPr>
        <a:xfrm>
          <a:off x="966076" y="361556"/>
          <a:ext cx="2385846" cy="2385846"/>
        </a:xfrm>
        <a:custGeom>
          <a:avLst/>
          <a:gdLst/>
          <a:ahLst/>
          <a:cxnLst/>
          <a:rect l="0" t="0" r="0" b="0"/>
          <a:pathLst>
            <a:path>
              <a:moveTo>
                <a:pt x="1901111" y="232956"/>
              </a:moveTo>
              <a:arcTo wR="1192923" hR="1192923" stAng="18385021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gm:spPr>
      <dgm:t>
        <a:bodyPr/>
        <a:lstStyle/>
        <a:p>
          <a:endParaRPr lang="en-US"/>
        </a:p>
      </dgm:t>
    </dgm:pt>
    <dgm:pt modelId="{3C84D4D5-FAB2-4E6D-91D9-C6A8BE861543}">
      <dgm:prSet phldrT="[Text]"/>
      <dgm:spPr>
        <a:xfrm>
          <a:off x="2797414" y="1194049"/>
          <a:ext cx="1109017" cy="72086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  <dgm:t>
        <a:bodyPr/>
        <a:lstStyle/>
        <a:p>
          <a:r>
            <a:rPr lang="en-US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Study</a:t>
          </a:r>
          <a:endParaRPr lang="en-US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gm:t>
    </dgm:pt>
    <dgm:pt modelId="{38169D45-78F1-4D6A-964C-632C69ECE95E}" type="parTrans" cxnId="{6623100F-BB96-4C37-BD06-470B869F8128}">
      <dgm:prSet/>
      <dgm:spPr/>
      <dgm:t>
        <a:bodyPr/>
        <a:lstStyle/>
        <a:p>
          <a:endParaRPr lang="en-US"/>
        </a:p>
      </dgm:t>
    </dgm:pt>
    <dgm:pt modelId="{C31D4F06-EF38-4E98-B935-CBC1324A62E8}" type="sibTrans" cxnId="{6623100F-BB96-4C37-BD06-470B869F8128}">
      <dgm:prSet/>
      <dgm:spPr>
        <a:xfrm>
          <a:off x="966076" y="361556"/>
          <a:ext cx="2385846" cy="2385846"/>
        </a:xfrm>
        <a:custGeom>
          <a:avLst/>
          <a:gdLst/>
          <a:ahLst/>
          <a:cxnLst/>
          <a:rect l="0" t="0" r="0" b="0"/>
          <a:pathLst>
            <a:path>
              <a:moveTo>
                <a:pt x="2262326" y="1721545"/>
              </a:moveTo>
              <a:arcTo wR="1192923" hR="1192923" stAng="1578234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gm:spPr>
      <dgm:t>
        <a:bodyPr/>
        <a:lstStyle/>
        <a:p>
          <a:endParaRPr lang="en-US"/>
        </a:p>
      </dgm:t>
    </dgm:pt>
    <dgm:pt modelId="{ADC9973C-252A-48A0-AF2E-C7B559129C75}">
      <dgm:prSet phldrT="[Text]"/>
      <dgm:spPr>
        <a:xfrm>
          <a:off x="1604491" y="2386972"/>
          <a:ext cx="1109017" cy="72086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  <dgm:t>
        <a:bodyPr/>
        <a:lstStyle/>
        <a:p>
          <a:r>
            <a:rPr lang="en-US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Act</a:t>
          </a:r>
          <a:endParaRPr lang="en-US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gm:t>
    </dgm:pt>
    <dgm:pt modelId="{CFC9647E-058D-4F8D-A03B-A4AF38AD0041}" type="parTrans" cxnId="{F5C06175-969A-4333-83BE-8454ADEDD110}">
      <dgm:prSet/>
      <dgm:spPr/>
      <dgm:t>
        <a:bodyPr/>
        <a:lstStyle/>
        <a:p>
          <a:endParaRPr lang="en-US"/>
        </a:p>
      </dgm:t>
    </dgm:pt>
    <dgm:pt modelId="{213236C1-EB55-4F9C-9CFB-694FC4AE48B0}" type="sibTrans" cxnId="{F5C06175-969A-4333-83BE-8454ADEDD110}">
      <dgm:prSet/>
      <dgm:spPr>
        <a:xfrm>
          <a:off x="966076" y="361556"/>
          <a:ext cx="2385846" cy="2385846"/>
        </a:xfrm>
        <a:custGeom>
          <a:avLst/>
          <a:gdLst/>
          <a:ahLst/>
          <a:cxnLst/>
          <a:rect l="0" t="0" r="0" b="0"/>
          <a:pathLst>
            <a:path>
              <a:moveTo>
                <a:pt x="484734" y="2152889"/>
              </a:moveTo>
              <a:arcTo wR="1192923" hR="1192923" stAng="7585021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gm:spPr>
      <dgm:t>
        <a:bodyPr/>
        <a:lstStyle/>
        <a:p>
          <a:endParaRPr lang="en-US"/>
        </a:p>
      </dgm:t>
    </dgm:pt>
    <dgm:pt modelId="{365CEAA9-D540-40E3-B943-9D522CE4469B}">
      <dgm:prSet phldrT="[Text]"/>
      <dgm:spPr>
        <a:xfrm>
          <a:off x="411568" y="1194049"/>
          <a:ext cx="1109017" cy="72086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  <dgm:t>
        <a:bodyPr/>
        <a:lstStyle/>
        <a:p>
          <a:r>
            <a:rPr lang="en-US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Plan</a:t>
          </a:r>
          <a:endParaRPr lang="en-US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gm:t>
    </dgm:pt>
    <dgm:pt modelId="{8B76D7AA-0407-47D0-8B86-E085215C0871}" type="parTrans" cxnId="{41457110-4206-4222-A1BA-952C6FB0634B}">
      <dgm:prSet/>
      <dgm:spPr/>
      <dgm:t>
        <a:bodyPr/>
        <a:lstStyle/>
        <a:p>
          <a:endParaRPr lang="en-US"/>
        </a:p>
      </dgm:t>
    </dgm:pt>
    <dgm:pt modelId="{BC86CB57-B43A-4BCE-82D8-A6161D100F40}" type="sibTrans" cxnId="{41457110-4206-4222-A1BA-952C6FB0634B}">
      <dgm:prSet/>
      <dgm:spPr>
        <a:xfrm>
          <a:off x="966076" y="361556"/>
          <a:ext cx="2385846" cy="2385846"/>
        </a:xfrm>
        <a:custGeom>
          <a:avLst/>
          <a:gdLst/>
          <a:ahLst/>
          <a:cxnLst/>
          <a:rect l="0" t="0" r="0" b="0"/>
          <a:pathLst>
            <a:path>
              <a:moveTo>
                <a:pt x="123519" y="664300"/>
              </a:moveTo>
              <a:arcTo wR="1192923" hR="1192923" stAng="12378234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gm:spPr>
      <dgm:t>
        <a:bodyPr/>
        <a:lstStyle/>
        <a:p>
          <a:endParaRPr lang="en-US"/>
        </a:p>
      </dgm:t>
    </dgm:pt>
    <dgm:pt modelId="{63B0F592-2F2A-4011-A75F-214E392ACCA2}" type="pres">
      <dgm:prSet presAssocID="{AF5C5B45-C832-4318-BD5D-2B62F9AED173}" presName="cycle" presStyleCnt="0">
        <dgm:presLayoutVars>
          <dgm:dir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1B3855B5-63EC-4E39-97F7-22277F3C496E}" type="pres">
      <dgm:prSet presAssocID="{81D0E057-9062-4AE8-8371-FC037AE12F5D}" presName="node" presStyleLbl="node1" presStyleIdx="0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533CD01-54D6-4CDA-826D-2840E4214FE4}" type="pres">
      <dgm:prSet presAssocID="{81D0E057-9062-4AE8-8371-FC037AE12F5D}" presName="spNode" presStyleCnt="0"/>
      <dgm:spPr/>
    </dgm:pt>
    <dgm:pt modelId="{8A0BBD70-8572-45C0-B104-E5958BCB7259}" type="pres">
      <dgm:prSet presAssocID="{0D79C0C9-D18D-44EB-B959-F4DBE87B2E46}" presName="sibTrans" presStyleLbl="sibTrans1D1" presStyleIdx="0" presStyleCnt="4"/>
      <dgm:spPr/>
      <dgm:t>
        <a:bodyPr/>
        <a:lstStyle/>
        <a:p>
          <a:endParaRPr lang="en-US"/>
        </a:p>
      </dgm:t>
    </dgm:pt>
    <dgm:pt modelId="{71BB9EDF-128B-499A-8DD1-27536AC30CE2}" type="pres">
      <dgm:prSet presAssocID="{3C84D4D5-FAB2-4E6D-91D9-C6A8BE861543}" presName="node" presStyleLbl="node1" presStyleIdx="1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DD45A674-A5EF-49A5-8C61-E851887CC8A8}" type="pres">
      <dgm:prSet presAssocID="{3C84D4D5-FAB2-4E6D-91D9-C6A8BE861543}" presName="spNode" presStyleCnt="0"/>
      <dgm:spPr/>
    </dgm:pt>
    <dgm:pt modelId="{7575F108-A4C6-4FA7-8E22-47E168E5019B}" type="pres">
      <dgm:prSet presAssocID="{C31D4F06-EF38-4E98-B935-CBC1324A62E8}" presName="sibTrans" presStyleLbl="sibTrans1D1" presStyleIdx="1" presStyleCnt="4"/>
      <dgm:spPr/>
      <dgm:t>
        <a:bodyPr/>
        <a:lstStyle/>
        <a:p>
          <a:endParaRPr lang="en-US"/>
        </a:p>
      </dgm:t>
    </dgm:pt>
    <dgm:pt modelId="{CE961626-0344-4706-8DFD-85AF69CC057B}" type="pres">
      <dgm:prSet presAssocID="{ADC9973C-252A-48A0-AF2E-C7B559129C75}" presName="node" presStyleLbl="node1" presStyleIdx="2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08665E5-2CF1-4AD7-8B30-7C947F8AFBD5}" type="pres">
      <dgm:prSet presAssocID="{ADC9973C-252A-48A0-AF2E-C7B559129C75}" presName="spNode" presStyleCnt="0"/>
      <dgm:spPr/>
    </dgm:pt>
    <dgm:pt modelId="{CBDE1230-BF07-406B-9F79-A6525EA187F0}" type="pres">
      <dgm:prSet presAssocID="{213236C1-EB55-4F9C-9CFB-694FC4AE48B0}" presName="sibTrans" presStyleLbl="sibTrans1D1" presStyleIdx="2" presStyleCnt="4"/>
      <dgm:spPr/>
      <dgm:t>
        <a:bodyPr/>
        <a:lstStyle/>
        <a:p>
          <a:endParaRPr lang="en-US"/>
        </a:p>
      </dgm:t>
    </dgm:pt>
    <dgm:pt modelId="{B6EC93E0-7732-44CC-87CA-ADBB2F85A5CC}" type="pres">
      <dgm:prSet presAssocID="{365CEAA9-D540-40E3-B943-9D522CE4469B}" presName="node" presStyleLbl="node1" presStyleIdx="3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D122F85-1207-4191-9C6B-FEF9254BE9AC}" type="pres">
      <dgm:prSet presAssocID="{365CEAA9-D540-40E3-B943-9D522CE4469B}" presName="spNode" presStyleCnt="0"/>
      <dgm:spPr/>
    </dgm:pt>
    <dgm:pt modelId="{8D960553-70F9-4B7D-935F-0B4976177FA2}" type="pres">
      <dgm:prSet presAssocID="{BC86CB57-B43A-4BCE-82D8-A6161D100F40}" presName="sibTrans" presStyleLbl="sibTrans1D1" presStyleIdx="3" presStyleCnt="4"/>
      <dgm:spPr/>
      <dgm:t>
        <a:bodyPr/>
        <a:lstStyle/>
        <a:p>
          <a:endParaRPr lang="en-US"/>
        </a:p>
      </dgm:t>
    </dgm:pt>
  </dgm:ptLst>
  <dgm:cxnLst>
    <dgm:cxn modelId="{6623100F-BB96-4C37-BD06-470B869F8128}" srcId="{AF5C5B45-C832-4318-BD5D-2B62F9AED173}" destId="{3C84D4D5-FAB2-4E6D-91D9-C6A8BE861543}" srcOrd="1" destOrd="0" parTransId="{38169D45-78F1-4D6A-964C-632C69ECE95E}" sibTransId="{C31D4F06-EF38-4E98-B935-CBC1324A62E8}"/>
    <dgm:cxn modelId="{63A0A4DB-33D3-4428-886B-3005D0ACA713}" type="presOf" srcId="{0D79C0C9-D18D-44EB-B959-F4DBE87B2E46}" destId="{8A0BBD70-8572-45C0-B104-E5958BCB7259}" srcOrd="0" destOrd="0" presId="urn:microsoft.com/office/officeart/2005/8/layout/cycle5"/>
    <dgm:cxn modelId="{6E7B2FA7-4320-490A-92E5-65210F8971AE}" type="presOf" srcId="{BC86CB57-B43A-4BCE-82D8-A6161D100F40}" destId="{8D960553-70F9-4B7D-935F-0B4976177FA2}" srcOrd="0" destOrd="0" presId="urn:microsoft.com/office/officeart/2005/8/layout/cycle5"/>
    <dgm:cxn modelId="{534459D2-D713-4189-B691-BF841030D7BA}" type="presOf" srcId="{81D0E057-9062-4AE8-8371-FC037AE12F5D}" destId="{1B3855B5-63EC-4E39-97F7-22277F3C496E}" srcOrd="0" destOrd="0" presId="urn:microsoft.com/office/officeart/2005/8/layout/cycle5"/>
    <dgm:cxn modelId="{72B4F9E9-DF49-4E63-AABF-A33DA5D8C9E6}" type="presOf" srcId="{AF5C5B45-C832-4318-BD5D-2B62F9AED173}" destId="{63B0F592-2F2A-4011-A75F-214E392ACCA2}" srcOrd="0" destOrd="0" presId="urn:microsoft.com/office/officeart/2005/8/layout/cycle5"/>
    <dgm:cxn modelId="{C23B531E-3C05-44BE-A971-2F67355ACAEE}" type="presOf" srcId="{C31D4F06-EF38-4E98-B935-CBC1324A62E8}" destId="{7575F108-A4C6-4FA7-8E22-47E168E5019B}" srcOrd="0" destOrd="0" presId="urn:microsoft.com/office/officeart/2005/8/layout/cycle5"/>
    <dgm:cxn modelId="{F5C06175-969A-4333-83BE-8454ADEDD110}" srcId="{AF5C5B45-C832-4318-BD5D-2B62F9AED173}" destId="{ADC9973C-252A-48A0-AF2E-C7B559129C75}" srcOrd="2" destOrd="0" parTransId="{CFC9647E-058D-4F8D-A03B-A4AF38AD0041}" sibTransId="{213236C1-EB55-4F9C-9CFB-694FC4AE48B0}"/>
    <dgm:cxn modelId="{B3E65157-5D72-46CB-A26B-249859BB6C0A}" type="presOf" srcId="{213236C1-EB55-4F9C-9CFB-694FC4AE48B0}" destId="{CBDE1230-BF07-406B-9F79-A6525EA187F0}" srcOrd="0" destOrd="0" presId="urn:microsoft.com/office/officeart/2005/8/layout/cycle5"/>
    <dgm:cxn modelId="{9B7C2EC1-5E81-4996-B8BA-DA094CCAF2FD}" type="presOf" srcId="{ADC9973C-252A-48A0-AF2E-C7B559129C75}" destId="{CE961626-0344-4706-8DFD-85AF69CC057B}" srcOrd="0" destOrd="0" presId="urn:microsoft.com/office/officeart/2005/8/layout/cycle5"/>
    <dgm:cxn modelId="{CFF4790E-42EB-4A5A-9161-8F5322A31370}" srcId="{AF5C5B45-C832-4318-BD5D-2B62F9AED173}" destId="{81D0E057-9062-4AE8-8371-FC037AE12F5D}" srcOrd="0" destOrd="0" parTransId="{EBE26868-51F1-42B2-BA0A-EEF6475900CB}" sibTransId="{0D79C0C9-D18D-44EB-B959-F4DBE87B2E46}"/>
    <dgm:cxn modelId="{41457110-4206-4222-A1BA-952C6FB0634B}" srcId="{AF5C5B45-C832-4318-BD5D-2B62F9AED173}" destId="{365CEAA9-D540-40E3-B943-9D522CE4469B}" srcOrd="3" destOrd="0" parTransId="{8B76D7AA-0407-47D0-8B86-E085215C0871}" sibTransId="{BC86CB57-B43A-4BCE-82D8-A6161D100F40}"/>
    <dgm:cxn modelId="{5F98DFFF-5F83-47C9-9B1C-40D5BE921485}" type="presOf" srcId="{3C84D4D5-FAB2-4E6D-91D9-C6A8BE861543}" destId="{71BB9EDF-128B-499A-8DD1-27536AC30CE2}" srcOrd="0" destOrd="0" presId="urn:microsoft.com/office/officeart/2005/8/layout/cycle5"/>
    <dgm:cxn modelId="{C180BD27-BBDF-42CE-8F73-2B5FD065F68E}" type="presOf" srcId="{365CEAA9-D540-40E3-B943-9D522CE4469B}" destId="{B6EC93E0-7732-44CC-87CA-ADBB2F85A5CC}" srcOrd="0" destOrd="0" presId="urn:microsoft.com/office/officeart/2005/8/layout/cycle5"/>
    <dgm:cxn modelId="{018D5C8A-F8B7-4FBB-A76C-C550D414677D}" type="presParOf" srcId="{63B0F592-2F2A-4011-A75F-214E392ACCA2}" destId="{1B3855B5-63EC-4E39-97F7-22277F3C496E}" srcOrd="0" destOrd="0" presId="urn:microsoft.com/office/officeart/2005/8/layout/cycle5"/>
    <dgm:cxn modelId="{577F0429-5BBD-4565-A83B-221511DD6E85}" type="presParOf" srcId="{63B0F592-2F2A-4011-A75F-214E392ACCA2}" destId="{2533CD01-54D6-4CDA-826D-2840E4214FE4}" srcOrd="1" destOrd="0" presId="urn:microsoft.com/office/officeart/2005/8/layout/cycle5"/>
    <dgm:cxn modelId="{23B6F620-82BD-48D3-A734-F4A3067BC15B}" type="presParOf" srcId="{63B0F592-2F2A-4011-A75F-214E392ACCA2}" destId="{8A0BBD70-8572-45C0-B104-E5958BCB7259}" srcOrd="2" destOrd="0" presId="urn:microsoft.com/office/officeart/2005/8/layout/cycle5"/>
    <dgm:cxn modelId="{FE534F28-8282-430A-814E-8496C37A5497}" type="presParOf" srcId="{63B0F592-2F2A-4011-A75F-214E392ACCA2}" destId="{71BB9EDF-128B-499A-8DD1-27536AC30CE2}" srcOrd="3" destOrd="0" presId="urn:microsoft.com/office/officeart/2005/8/layout/cycle5"/>
    <dgm:cxn modelId="{173E9114-51AF-4B27-9FD8-6AF272760009}" type="presParOf" srcId="{63B0F592-2F2A-4011-A75F-214E392ACCA2}" destId="{DD45A674-A5EF-49A5-8C61-E851887CC8A8}" srcOrd="4" destOrd="0" presId="urn:microsoft.com/office/officeart/2005/8/layout/cycle5"/>
    <dgm:cxn modelId="{25B4553E-82B3-49F1-9FE8-86FD4F607D39}" type="presParOf" srcId="{63B0F592-2F2A-4011-A75F-214E392ACCA2}" destId="{7575F108-A4C6-4FA7-8E22-47E168E5019B}" srcOrd="5" destOrd="0" presId="urn:microsoft.com/office/officeart/2005/8/layout/cycle5"/>
    <dgm:cxn modelId="{D71FABAA-AD52-47A9-930D-EE8277E5C09E}" type="presParOf" srcId="{63B0F592-2F2A-4011-A75F-214E392ACCA2}" destId="{CE961626-0344-4706-8DFD-85AF69CC057B}" srcOrd="6" destOrd="0" presId="urn:microsoft.com/office/officeart/2005/8/layout/cycle5"/>
    <dgm:cxn modelId="{C9C20384-A669-4C30-9F12-F43859498E3A}" type="presParOf" srcId="{63B0F592-2F2A-4011-A75F-214E392ACCA2}" destId="{A08665E5-2CF1-4AD7-8B30-7C947F8AFBD5}" srcOrd="7" destOrd="0" presId="urn:microsoft.com/office/officeart/2005/8/layout/cycle5"/>
    <dgm:cxn modelId="{E6AD2688-B144-441E-A3C3-B832FEA8B356}" type="presParOf" srcId="{63B0F592-2F2A-4011-A75F-214E392ACCA2}" destId="{CBDE1230-BF07-406B-9F79-A6525EA187F0}" srcOrd="8" destOrd="0" presId="urn:microsoft.com/office/officeart/2005/8/layout/cycle5"/>
    <dgm:cxn modelId="{AE571946-912B-4F8E-AE3C-293EE01E5912}" type="presParOf" srcId="{63B0F592-2F2A-4011-A75F-214E392ACCA2}" destId="{B6EC93E0-7732-44CC-87CA-ADBB2F85A5CC}" srcOrd="9" destOrd="0" presId="urn:microsoft.com/office/officeart/2005/8/layout/cycle5"/>
    <dgm:cxn modelId="{91635361-D783-494D-BE22-807680804585}" type="presParOf" srcId="{63B0F592-2F2A-4011-A75F-214E392ACCA2}" destId="{AD122F85-1207-4191-9C6B-FEF9254BE9AC}" srcOrd="10" destOrd="0" presId="urn:microsoft.com/office/officeart/2005/8/layout/cycle5"/>
    <dgm:cxn modelId="{6293117A-7ECB-48B3-9EA0-0FAD4242655D}" type="presParOf" srcId="{63B0F592-2F2A-4011-A75F-214E392ACCA2}" destId="{8D960553-70F9-4B7D-935F-0B4976177FA2}" srcOrd="11" destOrd="0" presId="urn:microsoft.com/office/officeart/2005/8/layout/cycle5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AF5C5B45-C832-4318-BD5D-2B62F9AED173}" type="doc">
      <dgm:prSet loTypeId="urn:microsoft.com/office/officeart/2005/8/layout/cycle5" loCatId="cycle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81D0E057-9062-4AE8-8371-FC037AE12F5D}">
      <dgm:prSet phldrT="[Text]"/>
      <dgm:spPr>
        <a:xfrm>
          <a:off x="1604491" y="1126"/>
          <a:ext cx="1109017" cy="72086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  <dgm:t>
        <a:bodyPr/>
        <a:lstStyle/>
        <a:p>
          <a:r>
            <a:rPr lang="en-US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Do</a:t>
          </a:r>
          <a:endParaRPr lang="en-US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gm:t>
    </dgm:pt>
    <dgm:pt modelId="{EBE26868-51F1-42B2-BA0A-EEF6475900CB}" type="parTrans" cxnId="{CFF4790E-42EB-4A5A-9161-8F5322A31370}">
      <dgm:prSet/>
      <dgm:spPr/>
      <dgm:t>
        <a:bodyPr/>
        <a:lstStyle/>
        <a:p>
          <a:endParaRPr lang="en-US"/>
        </a:p>
      </dgm:t>
    </dgm:pt>
    <dgm:pt modelId="{0D79C0C9-D18D-44EB-B959-F4DBE87B2E46}" type="sibTrans" cxnId="{CFF4790E-42EB-4A5A-9161-8F5322A31370}">
      <dgm:prSet/>
      <dgm:spPr>
        <a:xfrm>
          <a:off x="966076" y="361556"/>
          <a:ext cx="2385846" cy="2385846"/>
        </a:xfrm>
        <a:custGeom>
          <a:avLst/>
          <a:gdLst/>
          <a:ahLst/>
          <a:cxnLst/>
          <a:rect l="0" t="0" r="0" b="0"/>
          <a:pathLst>
            <a:path>
              <a:moveTo>
                <a:pt x="1901111" y="232956"/>
              </a:moveTo>
              <a:arcTo wR="1192923" hR="1192923" stAng="18385021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gm:spPr>
      <dgm:t>
        <a:bodyPr/>
        <a:lstStyle/>
        <a:p>
          <a:endParaRPr lang="en-US"/>
        </a:p>
      </dgm:t>
    </dgm:pt>
    <dgm:pt modelId="{3C84D4D5-FAB2-4E6D-91D9-C6A8BE861543}">
      <dgm:prSet phldrT="[Text]"/>
      <dgm:spPr>
        <a:xfrm>
          <a:off x="2797414" y="1194049"/>
          <a:ext cx="1109017" cy="72086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  <dgm:t>
        <a:bodyPr/>
        <a:lstStyle/>
        <a:p>
          <a:r>
            <a:rPr lang="en-US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Study</a:t>
          </a:r>
          <a:endParaRPr lang="en-US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gm:t>
    </dgm:pt>
    <dgm:pt modelId="{38169D45-78F1-4D6A-964C-632C69ECE95E}" type="parTrans" cxnId="{6623100F-BB96-4C37-BD06-470B869F8128}">
      <dgm:prSet/>
      <dgm:spPr/>
      <dgm:t>
        <a:bodyPr/>
        <a:lstStyle/>
        <a:p>
          <a:endParaRPr lang="en-US"/>
        </a:p>
      </dgm:t>
    </dgm:pt>
    <dgm:pt modelId="{C31D4F06-EF38-4E98-B935-CBC1324A62E8}" type="sibTrans" cxnId="{6623100F-BB96-4C37-BD06-470B869F8128}">
      <dgm:prSet/>
      <dgm:spPr>
        <a:xfrm>
          <a:off x="966076" y="361556"/>
          <a:ext cx="2385846" cy="2385846"/>
        </a:xfrm>
        <a:custGeom>
          <a:avLst/>
          <a:gdLst/>
          <a:ahLst/>
          <a:cxnLst/>
          <a:rect l="0" t="0" r="0" b="0"/>
          <a:pathLst>
            <a:path>
              <a:moveTo>
                <a:pt x="2262326" y="1721545"/>
              </a:moveTo>
              <a:arcTo wR="1192923" hR="1192923" stAng="1578234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gm:spPr>
      <dgm:t>
        <a:bodyPr/>
        <a:lstStyle/>
        <a:p>
          <a:endParaRPr lang="en-US"/>
        </a:p>
      </dgm:t>
    </dgm:pt>
    <dgm:pt modelId="{ADC9973C-252A-48A0-AF2E-C7B559129C75}">
      <dgm:prSet phldrT="[Text]"/>
      <dgm:spPr>
        <a:xfrm>
          <a:off x="1604491" y="2386972"/>
          <a:ext cx="1109017" cy="72086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  <dgm:t>
        <a:bodyPr/>
        <a:lstStyle/>
        <a:p>
          <a:r>
            <a:rPr lang="en-US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Act</a:t>
          </a:r>
          <a:endParaRPr lang="en-US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gm:t>
    </dgm:pt>
    <dgm:pt modelId="{CFC9647E-058D-4F8D-A03B-A4AF38AD0041}" type="parTrans" cxnId="{F5C06175-969A-4333-83BE-8454ADEDD110}">
      <dgm:prSet/>
      <dgm:spPr/>
      <dgm:t>
        <a:bodyPr/>
        <a:lstStyle/>
        <a:p>
          <a:endParaRPr lang="en-US"/>
        </a:p>
      </dgm:t>
    </dgm:pt>
    <dgm:pt modelId="{213236C1-EB55-4F9C-9CFB-694FC4AE48B0}" type="sibTrans" cxnId="{F5C06175-969A-4333-83BE-8454ADEDD110}">
      <dgm:prSet/>
      <dgm:spPr>
        <a:xfrm>
          <a:off x="966076" y="361556"/>
          <a:ext cx="2385846" cy="2385846"/>
        </a:xfrm>
        <a:custGeom>
          <a:avLst/>
          <a:gdLst/>
          <a:ahLst/>
          <a:cxnLst/>
          <a:rect l="0" t="0" r="0" b="0"/>
          <a:pathLst>
            <a:path>
              <a:moveTo>
                <a:pt x="484734" y="2152889"/>
              </a:moveTo>
              <a:arcTo wR="1192923" hR="1192923" stAng="7585021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gm:spPr>
      <dgm:t>
        <a:bodyPr/>
        <a:lstStyle/>
        <a:p>
          <a:endParaRPr lang="en-US"/>
        </a:p>
      </dgm:t>
    </dgm:pt>
    <dgm:pt modelId="{365CEAA9-D540-40E3-B943-9D522CE4469B}">
      <dgm:prSet phldrT="[Text]"/>
      <dgm:spPr>
        <a:xfrm>
          <a:off x="411568" y="1194049"/>
          <a:ext cx="1109017" cy="72086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  <dgm:t>
        <a:bodyPr/>
        <a:lstStyle/>
        <a:p>
          <a:r>
            <a:rPr lang="en-US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Plan</a:t>
          </a:r>
          <a:endParaRPr lang="en-US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gm:t>
    </dgm:pt>
    <dgm:pt modelId="{8B76D7AA-0407-47D0-8B86-E085215C0871}" type="parTrans" cxnId="{41457110-4206-4222-A1BA-952C6FB0634B}">
      <dgm:prSet/>
      <dgm:spPr/>
      <dgm:t>
        <a:bodyPr/>
        <a:lstStyle/>
        <a:p>
          <a:endParaRPr lang="en-US"/>
        </a:p>
      </dgm:t>
    </dgm:pt>
    <dgm:pt modelId="{BC86CB57-B43A-4BCE-82D8-A6161D100F40}" type="sibTrans" cxnId="{41457110-4206-4222-A1BA-952C6FB0634B}">
      <dgm:prSet/>
      <dgm:spPr>
        <a:xfrm>
          <a:off x="966076" y="361556"/>
          <a:ext cx="2385846" cy="2385846"/>
        </a:xfrm>
        <a:custGeom>
          <a:avLst/>
          <a:gdLst/>
          <a:ahLst/>
          <a:cxnLst/>
          <a:rect l="0" t="0" r="0" b="0"/>
          <a:pathLst>
            <a:path>
              <a:moveTo>
                <a:pt x="123519" y="664300"/>
              </a:moveTo>
              <a:arcTo wR="1192923" hR="1192923" stAng="12378234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gm:spPr>
      <dgm:t>
        <a:bodyPr/>
        <a:lstStyle/>
        <a:p>
          <a:endParaRPr lang="en-US"/>
        </a:p>
      </dgm:t>
    </dgm:pt>
    <dgm:pt modelId="{63B0F592-2F2A-4011-A75F-214E392ACCA2}" type="pres">
      <dgm:prSet presAssocID="{AF5C5B45-C832-4318-BD5D-2B62F9AED173}" presName="cycle" presStyleCnt="0">
        <dgm:presLayoutVars>
          <dgm:dir/>
          <dgm:resizeHandles val="exact"/>
        </dgm:presLayoutVars>
      </dgm:prSet>
      <dgm:spPr/>
      <dgm:t>
        <a:bodyPr/>
        <a:lstStyle/>
        <a:p>
          <a:endParaRPr lang="en-US"/>
        </a:p>
      </dgm:t>
    </dgm:pt>
    <dgm:pt modelId="{1B3855B5-63EC-4E39-97F7-22277F3C496E}" type="pres">
      <dgm:prSet presAssocID="{81D0E057-9062-4AE8-8371-FC037AE12F5D}" presName="node" presStyleLbl="node1" presStyleIdx="0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533CD01-54D6-4CDA-826D-2840E4214FE4}" type="pres">
      <dgm:prSet presAssocID="{81D0E057-9062-4AE8-8371-FC037AE12F5D}" presName="spNode" presStyleCnt="0"/>
      <dgm:spPr/>
    </dgm:pt>
    <dgm:pt modelId="{8A0BBD70-8572-45C0-B104-E5958BCB7259}" type="pres">
      <dgm:prSet presAssocID="{0D79C0C9-D18D-44EB-B959-F4DBE87B2E46}" presName="sibTrans" presStyleLbl="sibTrans1D1" presStyleIdx="0" presStyleCnt="4"/>
      <dgm:spPr/>
      <dgm:t>
        <a:bodyPr/>
        <a:lstStyle/>
        <a:p>
          <a:endParaRPr lang="en-US"/>
        </a:p>
      </dgm:t>
    </dgm:pt>
    <dgm:pt modelId="{71BB9EDF-128B-499A-8DD1-27536AC30CE2}" type="pres">
      <dgm:prSet presAssocID="{3C84D4D5-FAB2-4E6D-91D9-C6A8BE861543}" presName="node" presStyleLbl="node1" presStyleIdx="1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DD45A674-A5EF-49A5-8C61-E851887CC8A8}" type="pres">
      <dgm:prSet presAssocID="{3C84D4D5-FAB2-4E6D-91D9-C6A8BE861543}" presName="spNode" presStyleCnt="0"/>
      <dgm:spPr/>
    </dgm:pt>
    <dgm:pt modelId="{7575F108-A4C6-4FA7-8E22-47E168E5019B}" type="pres">
      <dgm:prSet presAssocID="{C31D4F06-EF38-4E98-B935-CBC1324A62E8}" presName="sibTrans" presStyleLbl="sibTrans1D1" presStyleIdx="1" presStyleCnt="4"/>
      <dgm:spPr/>
      <dgm:t>
        <a:bodyPr/>
        <a:lstStyle/>
        <a:p>
          <a:endParaRPr lang="en-US"/>
        </a:p>
      </dgm:t>
    </dgm:pt>
    <dgm:pt modelId="{CE961626-0344-4706-8DFD-85AF69CC057B}" type="pres">
      <dgm:prSet presAssocID="{ADC9973C-252A-48A0-AF2E-C7B559129C75}" presName="node" presStyleLbl="node1" presStyleIdx="2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08665E5-2CF1-4AD7-8B30-7C947F8AFBD5}" type="pres">
      <dgm:prSet presAssocID="{ADC9973C-252A-48A0-AF2E-C7B559129C75}" presName="spNode" presStyleCnt="0"/>
      <dgm:spPr/>
    </dgm:pt>
    <dgm:pt modelId="{CBDE1230-BF07-406B-9F79-A6525EA187F0}" type="pres">
      <dgm:prSet presAssocID="{213236C1-EB55-4F9C-9CFB-694FC4AE48B0}" presName="sibTrans" presStyleLbl="sibTrans1D1" presStyleIdx="2" presStyleCnt="4"/>
      <dgm:spPr/>
      <dgm:t>
        <a:bodyPr/>
        <a:lstStyle/>
        <a:p>
          <a:endParaRPr lang="en-US"/>
        </a:p>
      </dgm:t>
    </dgm:pt>
    <dgm:pt modelId="{B6EC93E0-7732-44CC-87CA-ADBB2F85A5CC}" type="pres">
      <dgm:prSet presAssocID="{365CEAA9-D540-40E3-B943-9D522CE4469B}" presName="node" presStyleLbl="node1" presStyleIdx="3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D122F85-1207-4191-9C6B-FEF9254BE9AC}" type="pres">
      <dgm:prSet presAssocID="{365CEAA9-D540-40E3-B943-9D522CE4469B}" presName="spNode" presStyleCnt="0"/>
      <dgm:spPr/>
    </dgm:pt>
    <dgm:pt modelId="{8D960553-70F9-4B7D-935F-0B4976177FA2}" type="pres">
      <dgm:prSet presAssocID="{BC86CB57-B43A-4BCE-82D8-A6161D100F40}" presName="sibTrans" presStyleLbl="sibTrans1D1" presStyleIdx="3" presStyleCnt="4"/>
      <dgm:spPr/>
      <dgm:t>
        <a:bodyPr/>
        <a:lstStyle/>
        <a:p>
          <a:endParaRPr lang="en-US"/>
        </a:p>
      </dgm:t>
    </dgm:pt>
  </dgm:ptLst>
  <dgm:cxnLst>
    <dgm:cxn modelId="{8879FBCD-40B5-4849-8878-012885E6E69D}" type="presOf" srcId="{3C84D4D5-FAB2-4E6D-91D9-C6A8BE861543}" destId="{71BB9EDF-128B-499A-8DD1-27536AC30CE2}" srcOrd="0" destOrd="0" presId="urn:microsoft.com/office/officeart/2005/8/layout/cycle5"/>
    <dgm:cxn modelId="{7E8642B2-BA70-4088-B6BC-E768941D299E}" type="presOf" srcId="{81D0E057-9062-4AE8-8371-FC037AE12F5D}" destId="{1B3855B5-63EC-4E39-97F7-22277F3C496E}" srcOrd="0" destOrd="0" presId="urn:microsoft.com/office/officeart/2005/8/layout/cycle5"/>
    <dgm:cxn modelId="{D9662BB6-1D14-4241-BDDE-2F94F772DB3F}" type="presOf" srcId="{AF5C5B45-C832-4318-BD5D-2B62F9AED173}" destId="{63B0F592-2F2A-4011-A75F-214E392ACCA2}" srcOrd="0" destOrd="0" presId="urn:microsoft.com/office/officeart/2005/8/layout/cycle5"/>
    <dgm:cxn modelId="{4523CBE8-CE15-48E8-A8E3-5299C9415087}" type="presOf" srcId="{BC86CB57-B43A-4BCE-82D8-A6161D100F40}" destId="{8D960553-70F9-4B7D-935F-0B4976177FA2}" srcOrd="0" destOrd="0" presId="urn:microsoft.com/office/officeart/2005/8/layout/cycle5"/>
    <dgm:cxn modelId="{41457110-4206-4222-A1BA-952C6FB0634B}" srcId="{AF5C5B45-C832-4318-BD5D-2B62F9AED173}" destId="{365CEAA9-D540-40E3-B943-9D522CE4469B}" srcOrd="3" destOrd="0" parTransId="{8B76D7AA-0407-47D0-8B86-E085215C0871}" sibTransId="{BC86CB57-B43A-4BCE-82D8-A6161D100F40}"/>
    <dgm:cxn modelId="{0C6CA3B7-8E9C-4153-AC6B-BA1C4849D7BF}" type="presOf" srcId="{ADC9973C-252A-48A0-AF2E-C7B559129C75}" destId="{CE961626-0344-4706-8DFD-85AF69CC057B}" srcOrd="0" destOrd="0" presId="urn:microsoft.com/office/officeart/2005/8/layout/cycle5"/>
    <dgm:cxn modelId="{F5C06175-969A-4333-83BE-8454ADEDD110}" srcId="{AF5C5B45-C832-4318-BD5D-2B62F9AED173}" destId="{ADC9973C-252A-48A0-AF2E-C7B559129C75}" srcOrd="2" destOrd="0" parTransId="{CFC9647E-058D-4F8D-A03B-A4AF38AD0041}" sibTransId="{213236C1-EB55-4F9C-9CFB-694FC4AE48B0}"/>
    <dgm:cxn modelId="{C3826C1F-57B9-40C6-8CF8-EB1E948048F3}" type="presOf" srcId="{C31D4F06-EF38-4E98-B935-CBC1324A62E8}" destId="{7575F108-A4C6-4FA7-8E22-47E168E5019B}" srcOrd="0" destOrd="0" presId="urn:microsoft.com/office/officeart/2005/8/layout/cycle5"/>
    <dgm:cxn modelId="{B959E944-E74D-4449-AA75-88F98683984F}" type="presOf" srcId="{213236C1-EB55-4F9C-9CFB-694FC4AE48B0}" destId="{CBDE1230-BF07-406B-9F79-A6525EA187F0}" srcOrd="0" destOrd="0" presId="urn:microsoft.com/office/officeart/2005/8/layout/cycle5"/>
    <dgm:cxn modelId="{2BF1DF7A-819E-433D-A607-508EF8B39242}" type="presOf" srcId="{0D79C0C9-D18D-44EB-B959-F4DBE87B2E46}" destId="{8A0BBD70-8572-45C0-B104-E5958BCB7259}" srcOrd="0" destOrd="0" presId="urn:microsoft.com/office/officeart/2005/8/layout/cycle5"/>
    <dgm:cxn modelId="{CFF4790E-42EB-4A5A-9161-8F5322A31370}" srcId="{AF5C5B45-C832-4318-BD5D-2B62F9AED173}" destId="{81D0E057-9062-4AE8-8371-FC037AE12F5D}" srcOrd="0" destOrd="0" parTransId="{EBE26868-51F1-42B2-BA0A-EEF6475900CB}" sibTransId="{0D79C0C9-D18D-44EB-B959-F4DBE87B2E46}"/>
    <dgm:cxn modelId="{3594407F-1FE9-44FF-AB9A-5389F1215F67}" type="presOf" srcId="{365CEAA9-D540-40E3-B943-9D522CE4469B}" destId="{B6EC93E0-7732-44CC-87CA-ADBB2F85A5CC}" srcOrd="0" destOrd="0" presId="urn:microsoft.com/office/officeart/2005/8/layout/cycle5"/>
    <dgm:cxn modelId="{6623100F-BB96-4C37-BD06-470B869F8128}" srcId="{AF5C5B45-C832-4318-BD5D-2B62F9AED173}" destId="{3C84D4D5-FAB2-4E6D-91D9-C6A8BE861543}" srcOrd="1" destOrd="0" parTransId="{38169D45-78F1-4D6A-964C-632C69ECE95E}" sibTransId="{C31D4F06-EF38-4E98-B935-CBC1324A62E8}"/>
    <dgm:cxn modelId="{9D165388-82EC-4DE9-8A1D-9CE56624DC45}" type="presParOf" srcId="{63B0F592-2F2A-4011-A75F-214E392ACCA2}" destId="{1B3855B5-63EC-4E39-97F7-22277F3C496E}" srcOrd="0" destOrd="0" presId="urn:microsoft.com/office/officeart/2005/8/layout/cycle5"/>
    <dgm:cxn modelId="{4DDC26FD-E3E3-4ADA-83AE-BD0FA5CBB124}" type="presParOf" srcId="{63B0F592-2F2A-4011-A75F-214E392ACCA2}" destId="{2533CD01-54D6-4CDA-826D-2840E4214FE4}" srcOrd="1" destOrd="0" presId="urn:microsoft.com/office/officeart/2005/8/layout/cycle5"/>
    <dgm:cxn modelId="{00A20304-33A8-473E-AFA9-7BE5319B18D2}" type="presParOf" srcId="{63B0F592-2F2A-4011-A75F-214E392ACCA2}" destId="{8A0BBD70-8572-45C0-B104-E5958BCB7259}" srcOrd="2" destOrd="0" presId="urn:microsoft.com/office/officeart/2005/8/layout/cycle5"/>
    <dgm:cxn modelId="{A40BF212-5FCD-4D4D-8AAA-D949D4DC881A}" type="presParOf" srcId="{63B0F592-2F2A-4011-A75F-214E392ACCA2}" destId="{71BB9EDF-128B-499A-8DD1-27536AC30CE2}" srcOrd="3" destOrd="0" presId="urn:microsoft.com/office/officeart/2005/8/layout/cycle5"/>
    <dgm:cxn modelId="{74F71C37-5D85-48F3-A9AE-7C3A07AB1937}" type="presParOf" srcId="{63B0F592-2F2A-4011-A75F-214E392ACCA2}" destId="{DD45A674-A5EF-49A5-8C61-E851887CC8A8}" srcOrd="4" destOrd="0" presId="urn:microsoft.com/office/officeart/2005/8/layout/cycle5"/>
    <dgm:cxn modelId="{63CEB40A-553B-404D-AD47-A9FE91263865}" type="presParOf" srcId="{63B0F592-2F2A-4011-A75F-214E392ACCA2}" destId="{7575F108-A4C6-4FA7-8E22-47E168E5019B}" srcOrd="5" destOrd="0" presId="urn:microsoft.com/office/officeart/2005/8/layout/cycle5"/>
    <dgm:cxn modelId="{D846C740-7165-4849-B6C2-82A541C81822}" type="presParOf" srcId="{63B0F592-2F2A-4011-A75F-214E392ACCA2}" destId="{CE961626-0344-4706-8DFD-85AF69CC057B}" srcOrd="6" destOrd="0" presId="urn:microsoft.com/office/officeart/2005/8/layout/cycle5"/>
    <dgm:cxn modelId="{85986CC0-B56A-4BC8-AB8E-31E10EB0952A}" type="presParOf" srcId="{63B0F592-2F2A-4011-A75F-214E392ACCA2}" destId="{A08665E5-2CF1-4AD7-8B30-7C947F8AFBD5}" srcOrd="7" destOrd="0" presId="urn:microsoft.com/office/officeart/2005/8/layout/cycle5"/>
    <dgm:cxn modelId="{F8E997D1-2A71-4012-9081-0CBFF9153491}" type="presParOf" srcId="{63B0F592-2F2A-4011-A75F-214E392ACCA2}" destId="{CBDE1230-BF07-406B-9F79-A6525EA187F0}" srcOrd="8" destOrd="0" presId="urn:microsoft.com/office/officeart/2005/8/layout/cycle5"/>
    <dgm:cxn modelId="{9F1E47FC-24AD-4904-8353-F03CC79D8C7F}" type="presParOf" srcId="{63B0F592-2F2A-4011-A75F-214E392ACCA2}" destId="{B6EC93E0-7732-44CC-87CA-ADBB2F85A5CC}" srcOrd="9" destOrd="0" presId="urn:microsoft.com/office/officeart/2005/8/layout/cycle5"/>
    <dgm:cxn modelId="{20F73E4B-98D3-483E-A5C2-94BDDAC2647D}" type="presParOf" srcId="{63B0F592-2F2A-4011-A75F-214E392ACCA2}" destId="{AD122F85-1207-4191-9C6B-FEF9254BE9AC}" srcOrd="10" destOrd="0" presId="urn:microsoft.com/office/officeart/2005/8/layout/cycle5"/>
    <dgm:cxn modelId="{5C3BA07C-D697-498A-9F06-557646337190}" type="presParOf" srcId="{63B0F592-2F2A-4011-A75F-214E392ACCA2}" destId="{8D960553-70F9-4B7D-935F-0B4976177FA2}" srcOrd="11" destOrd="0" presId="urn:microsoft.com/office/officeart/2005/8/layout/cycle5"/>
  </dgm:cxnLst>
  <dgm:bg/>
  <dgm:whole/>
  <dgm:extLst>
    <a:ext uri="http://schemas.microsoft.com/office/drawing/2008/diagram">
      <dsp:dataModelExt xmlns:dsp="http://schemas.microsoft.com/office/drawing/2008/diagram" relId="rId12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C25DAEA-0877-43B6-9FFC-B7D4D9D80DC9}">
      <dsp:nvSpPr>
        <dsp:cNvPr id="0" name=""/>
        <dsp:cNvSpPr/>
      </dsp:nvSpPr>
      <dsp:spPr>
        <a:xfrm>
          <a:off x="3498056" y="0"/>
          <a:ext cx="2332037" cy="1373981"/>
        </a:xfrm>
        <a:prstGeom prst="trapezoid">
          <a:avLst>
            <a:gd name="adj" fmla="val 84864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Synchronized</a:t>
          </a:r>
        </a:p>
      </dsp:txBody>
      <dsp:txXfrm>
        <a:off x="3498056" y="0"/>
        <a:ext cx="2332037" cy="1373981"/>
      </dsp:txXfrm>
    </dsp:sp>
    <dsp:sp modelId="{6DF500C1-4AA8-498F-B7B9-AE6CF05D65E7}">
      <dsp:nvSpPr>
        <dsp:cNvPr id="0" name=""/>
        <dsp:cNvSpPr/>
      </dsp:nvSpPr>
      <dsp:spPr>
        <a:xfrm>
          <a:off x="2332037" y="1373981"/>
          <a:ext cx="4664075" cy="1373981"/>
        </a:xfrm>
        <a:prstGeom prst="trapezoid">
          <a:avLst>
            <a:gd name="adj" fmla="val 84864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Coordinated</a:t>
          </a:r>
        </a:p>
      </dsp:txBody>
      <dsp:txXfrm>
        <a:off x="3148250" y="1373981"/>
        <a:ext cx="3031648" cy="1373981"/>
      </dsp:txXfrm>
    </dsp:sp>
    <dsp:sp modelId="{5066CF43-94A9-4A87-B92F-E3BF516503A8}">
      <dsp:nvSpPr>
        <dsp:cNvPr id="0" name=""/>
        <dsp:cNvSpPr/>
      </dsp:nvSpPr>
      <dsp:spPr>
        <a:xfrm>
          <a:off x="1166018" y="2747962"/>
          <a:ext cx="6996112" cy="1373981"/>
        </a:xfrm>
        <a:prstGeom prst="trapezoid">
          <a:avLst>
            <a:gd name="adj" fmla="val 84864"/>
          </a:avLst>
        </a:prstGeom>
        <a:solidFill>
          <a:schemeClr val="accent1"/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Collaborative</a:t>
          </a:r>
        </a:p>
      </dsp:txBody>
      <dsp:txXfrm>
        <a:off x="2390338" y="2747962"/>
        <a:ext cx="4547473" cy="1373981"/>
      </dsp:txXfrm>
    </dsp:sp>
    <dsp:sp modelId="{F2D0E656-924F-4A23-92D4-002CC5D25FCD}">
      <dsp:nvSpPr>
        <dsp:cNvPr id="0" name=""/>
        <dsp:cNvSpPr/>
      </dsp:nvSpPr>
      <dsp:spPr>
        <a:xfrm>
          <a:off x="0" y="4121943"/>
          <a:ext cx="9328150" cy="1373981"/>
        </a:xfrm>
        <a:prstGeom prst="trapezoid">
          <a:avLst>
            <a:gd name="adj" fmla="val 84864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Collegial</a:t>
          </a:r>
        </a:p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en-US" sz="3200" kern="1200" dirty="0"/>
        </a:p>
      </dsp:txBody>
      <dsp:txXfrm>
        <a:off x="1632426" y="4121943"/>
        <a:ext cx="6063297" cy="1373981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C25DAEA-0877-43B6-9FFC-B7D4D9D80DC9}">
      <dsp:nvSpPr>
        <dsp:cNvPr id="0" name=""/>
        <dsp:cNvSpPr/>
      </dsp:nvSpPr>
      <dsp:spPr>
        <a:xfrm>
          <a:off x="3498056" y="0"/>
          <a:ext cx="2332037" cy="1373981"/>
        </a:xfrm>
        <a:prstGeom prst="trapezoid">
          <a:avLst>
            <a:gd name="adj" fmla="val 84864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Synchronized</a:t>
          </a:r>
        </a:p>
      </dsp:txBody>
      <dsp:txXfrm>
        <a:off x="3498056" y="0"/>
        <a:ext cx="2332037" cy="1373981"/>
      </dsp:txXfrm>
    </dsp:sp>
    <dsp:sp modelId="{6DF500C1-4AA8-498F-B7B9-AE6CF05D65E7}">
      <dsp:nvSpPr>
        <dsp:cNvPr id="0" name=""/>
        <dsp:cNvSpPr/>
      </dsp:nvSpPr>
      <dsp:spPr>
        <a:xfrm>
          <a:off x="2332037" y="1373981"/>
          <a:ext cx="4664075" cy="1373981"/>
        </a:xfrm>
        <a:prstGeom prst="trapezoid">
          <a:avLst>
            <a:gd name="adj" fmla="val 84864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Coordinated</a:t>
          </a:r>
        </a:p>
      </dsp:txBody>
      <dsp:txXfrm>
        <a:off x="3148250" y="1373981"/>
        <a:ext cx="3031648" cy="1373981"/>
      </dsp:txXfrm>
    </dsp:sp>
    <dsp:sp modelId="{5066CF43-94A9-4A87-B92F-E3BF516503A8}">
      <dsp:nvSpPr>
        <dsp:cNvPr id="0" name=""/>
        <dsp:cNvSpPr/>
      </dsp:nvSpPr>
      <dsp:spPr>
        <a:xfrm>
          <a:off x="1166018" y="2747962"/>
          <a:ext cx="6996112" cy="1373981"/>
        </a:xfrm>
        <a:prstGeom prst="trapezoid">
          <a:avLst>
            <a:gd name="adj" fmla="val 84864"/>
          </a:avLst>
        </a:prstGeom>
        <a:solidFill>
          <a:srgbClr val="FF0000"/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Collaborative</a:t>
          </a:r>
        </a:p>
      </dsp:txBody>
      <dsp:txXfrm>
        <a:off x="2390338" y="2747962"/>
        <a:ext cx="4547473" cy="1373981"/>
      </dsp:txXfrm>
    </dsp:sp>
    <dsp:sp modelId="{F2D0E656-924F-4A23-92D4-002CC5D25FCD}">
      <dsp:nvSpPr>
        <dsp:cNvPr id="0" name=""/>
        <dsp:cNvSpPr/>
      </dsp:nvSpPr>
      <dsp:spPr>
        <a:xfrm>
          <a:off x="0" y="4121943"/>
          <a:ext cx="9328150" cy="1373981"/>
        </a:xfrm>
        <a:prstGeom prst="trapezoid">
          <a:avLst>
            <a:gd name="adj" fmla="val 84864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Collegial</a:t>
          </a:r>
        </a:p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en-US" sz="3200" kern="1200" dirty="0"/>
        </a:p>
      </dsp:txBody>
      <dsp:txXfrm>
        <a:off x="1632426" y="4121943"/>
        <a:ext cx="6063297" cy="1373981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C25DAEA-0877-43B6-9FFC-B7D4D9D80DC9}">
      <dsp:nvSpPr>
        <dsp:cNvPr id="0" name=""/>
        <dsp:cNvSpPr/>
      </dsp:nvSpPr>
      <dsp:spPr>
        <a:xfrm>
          <a:off x="3498056" y="0"/>
          <a:ext cx="2332037" cy="1373981"/>
        </a:xfrm>
        <a:prstGeom prst="trapezoid">
          <a:avLst>
            <a:gd name="adj" fmla="val 84864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Synchronized</a:t>
          </a:r>
        </a:p>
      </dsp:txBody>
      <dsp:txXfrm>
        <a:off x="3498056" y="0"/>
        <a:ext cx="2332037" cy="1373981"/>
      </dsp:txXfrm>
    </dsp:sp>
    <dsp:sp modelId="{6DF500C1-4AA8-498F-B7B9-AE6CF05D65E7}">
      <dsp:nvSpPr>
        <dsp:cNvPr id="0" name=""/>
        <dsp:cNvSpPr/>
      </dsp:nvSpPr>
      <dsp:spPr>
        <a:xfrm>
          <a:off x="2332037" y="1373981"/>
          <a:ext cx="4664075" cy="1373981"/>
        </a:xfrm>
        <a:prstGeom prst="trapezoid">
          <a:avLst>
            <a:gd name="adj" fmla="val 84864"/>
          </a:avLst>
        </a:prstGeom>
        <a:solidFill>
          <a:srgbClr val="FF0000"/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Coordinated</a:t>
          </a:r>
        </a:p>
      </dsp:txBody>
      <dsp:txXfrm>
        <a:off x="3148250" y="1373981"/>
        <a:ext cx="3031648" cy="1373981"/>
      </dsp:txXfrm>
    </dsp:sp>
    <dsp:sp modelId="{5066CF43-94A9-4A87-B92F-E3BF516503A8}">
      <dsp:nvSpPr>
        <dsp:cNvPr id="0" name=""/>
        <dsp:cNvSpPr/>
      </dsp:nvSpPr>
      <dsp:spPr>
        <a:xfrm>
          <a:off x="1166018" y="2747962"/>
          <a:ext cx="6996112" cy="1373981"/>
        </a:xfrm>
        <a:prstGeom prst="trapezoid">
          <a:avLst>
            <a:gd name="adj" fmla="val 84864"/>
          </a:avLst>
        </a:prstGeom>
        <a:solidFill>
          <a:schemeClr val="accent1"/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Collaborative</a:t>
          </a:r>
        </a:p>
      </dsp:txBody>
      <dsp:txXfrm>
        <a:off x="2390338" y="2747962"/>
        <a:ext cx="4547473" cy="1373981"/>
      </dsp:txXfrm>
    </dsp:sp>
    <dsp:sp modelId="{F2D0E656-924F-4A23-92D4-002CC5D25FCD}">
      <dsp:nvSpPr>
        <dsp:cNvPr id="0" name=""/>
        <dsp:cNvSpPr/>
      </dsp:nvSpPr>
      <dsp:spPr>
        <a:xfrm>
          <a:off x="0" y="4121943"/>
          <a:ext cx="9328150" cy="1373981"/>
        </a:xfrm>
        <a:prstGeom prst="trapezoid">
          <a:avLst>
            <a:gd name="adj" fmla="val 84864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Collegial</a:t>
          </a:r>
        </a:p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en-US" sz="3200" kern="1200" dirty="0"/>
        </a:p>
      </dsp:txBody>
      <dsp:txXfrm>
        <a:off x="1632426" y="4121943"/>
        <a:ext cx="6063297" cy="1373981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C25DAEA-0877-43B6-9FFC-B7D4D9D80DC9}">
      <dsp:nvSpPr>
        <dsp:cNvPr id="0" name=""/>
        <dsp:cNvSpPr/>
      </dsp:nvSpPr>
      <dsp:spPr>
        <a:xfrm>
          <a:off x="3498056" y="0"/>
          <a:ext cx="2332037" cy="1373981"/>
        </a:xfrm>
        <a:prstGeom prst="trapezoid">
          <a:avLst>
            <a:gd name="adj" fmla="val 84864"/>
          </a:avLst>
        </a:prstGeom>
        <a:solidFill>
          <a:srgbClr val="FF0000"/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Synchronized</a:t>
          </a:r>
        </a:p>
      </dsp:txBody>
      <dsp:txXfrm>
        <a:off x="3498056" y="0"/>
        <a:ext cx="2332037" cy="1373981"/>
      </dsp:txXfrm>
    </dsp:sp>
    <dsp:sp modelId="{6DF500C1-4AA8-498F-B7B9-AE6CF05D65E7}">
      <dsp:nvSpPr>
        <dsp:cNvPr id="0" name=""/>
        <dsp:cNvSpPr/>
      </dsp:nvSpPr>
      <dsp:spPr>
        <a:xfrm>
          <a:off x="2332037" y="1373981"/>
          <a:ext cx="4664075" cy="1373981"/>
        </a:xfrm>
        <a:prstGeom prst="trapezoid">
          <a:avLst>
            <a:gd name="adj" fmla="val 84864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Coordinated</a:t>
          </a:r>
        </a:p>
      </dsp:txBody>
      <dsp:txXfrm>
        <a:off x="3148250" y="1373981"/>
        <a:ext cx="3031648" cy="1373981"/>
      </dsp:txXfrm>
    </dsp:sp>
    <dsp:sp modelId="{5066CF43-94A9-4A87-B92F-E3BF516503A8}">
      <dsp:nvSpPr>
        <dsp:cNvPr id="0" name=""/>
        <dsp:cNvSpPr/>
      </dsp:nvSpPr>
      <dsp:spPr>
        <a:xfrm>
          <a:off x="1166018" y="2747962"/>
          <a:ext cx="6996112" cy="1373981"/>
        </a:xfrm>
        <a:prstGeom prst="trapezoid">
          <a:avLst>
            <a:gd name="adj" fmla="val 84864"/>
          </a:avLst>
        </a:prstGeom>
        <a:solidFill>
          <a:schemeClr val="accent1"/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Collaborative</a:t>
          </a:r>
        </a:p>
      </dsp:txBody>
      <dsp:txXfrm>
        <a:off x="2390338" y="2747962"/>
        <a:ext cx="4547473" cy="1373981"/>
      </dsp:txXfrm>
    </dsp:sp>
    <dsp:sp modelId="{F2D0E656-924F-4A23-92D4-002CC5D25FCD}">
      <dsp:nvSpPr>
        <dsp:cNvPr id="0" name=""/>
        <dsp:cNvSpPr/>
      </dsp:nvSpPr>
      <dsp:spPr>
        <a:xfrm>
          <a:off x="0" y="4121943"/>
          <a:ext cx="9328150" cy="1373981"/>
        </a:xfrm>
        <a:prstGeom prst="trapezoid">
          <a:avLst>
            <a:gd name="adj" fmla="val 84864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>
          <a:noFill/>
        </a:ln>
        <a:effectLst/>
        <a:sp3d extrusionH="381000" contourW="38100" prstMaterial="matte">
          <a:contourClr>
            <a:schemeClr val="lt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0640" tIns="40640" rIns="40640" bIns="4064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200" kern="1200" dirty="0" smtClean="0"/>
            <a:t>Collegial</a:t>
          </a:r>
        </a:p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en-US" sz="3200" kern="1200" dirty="0"/>
        </a:p>
      </dsp:txBody>
      <dsp:txXfrm>
        <a:off x="1632426" y="4121943"/>
        <a:ext cx="6063297" cy="1373981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B3855B5-63EC-4E39-97F7-22277F3C496E}">
      <dsp:nvSpPr>
        <dsp:cNvPr id="0" name=""/>
        <dsp:cNvSpPr/>
      </dsp:nvSpPr>
      <dsp:spPr>
        <a:xfrm>
          <a:off x="1553411" y="1132"/>
          <a:ext cx="974494" cy="63342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400" kern="1200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Do</a:t>
          </a:r>
          <a:endParaRPr lang="en-US" sz="2400" kern="1200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sp:txBody>
      <dsp:txXfrm>
        <a:off x="1584332" y="32053"/>
        <a:ext cx="912652" cy="571579"/>
      </dsp:txXfrm>
    </dsp:sp>
    <dsp:sp modelId="{8A0BBD70-8572-45C0-B104-E5958BCB7259}">
      <dsp:nvSpPr>
        <dsp:cNvPr id="0" name=""/>
        <dsp:cNvSpPr/>
      </dsp:nvSpPr>
      <dsp:spPr>
        <a:xfrm>
          <a:off x="995215" y="317843"/>
          <a:ext cx="2090887" cy="2090887"/>
        </a:xfrm>
        <a:custGeom>
          <a:avLst/>
          <a:gdLst/>
          <a:ahLst/>
          <a:cxnLst/>
          <a:rect l="0" t="0" r="0" b="0"/>
          <a:pathLst>
            <a:path>
              <a:moveTo>
                <a:pt x="1901111" y="232956"/>
              </a:moveTo>
              <a:arcTo wR="1192923" hR="1192923" stAng="18385021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71BB9EDF-128B-499A-8DD1-27536AC30CE2}">
      <dsp:nvSpPr>
        <dsp:cNvPr id="0" name=""/>
        <dsp:cNvSpPr/>
      </dsp:nvSpPr>
      <dsp:spPr>
        <a:xfrm>
          <a:off x="2598855" y="1046576"/>
          <a:ext cx="974494" cy="63342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400" kern="1200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Study</a:t>
          </a:r>
          <a:endParaRPr lang="en-US" sz="2400" kern="1200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sp:txBody>
      <dsp:txXfrm>
        <a:off x="2629776" y="1077497"/>
        <a:ext cx="912652" cy="571579"/>
      </dsp:txXfrm>
    </dsp:sp>
    <dsp:sp modelId="{7575F108-A4C6-4FA7-8E22-47E168E5019B}">
      <dsp:nvSpPr>
        <dsp:cNvPr id="0" name=""/>
        <dsp:cNvSpPr/>
      </dsp:nvSpPr>
      <dsp:spPr>
        <a:xfrm>
          <a:off x="995215" y="317843"/>
          <a:ext cx="2090887" cy="2090887"/>
        </a:xfrm>
        <a:custGeom>
          <a:avLst/>
          <a:gdLst/>
          <a:ahLst/>
          <a:cxnLst/>
          <a:rect l="0" t="0" r="0" b="0"/>
          <a:pathLst>
            <a:path>
              <a:moveTo>
                <a:pt x="2262326" y="1721545"/>
              </a:moveTo>
              <a:arcTo wR="1192923" hR="1192923" stAng="1578234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CE961626-0344-4706-8DFD-85AF69CC057B}">
      <dsp:nvSpPr>
        <dsp:cNvPr id="0" name=""/>
        <dsp:cNvSpPr/>
      </dsp:nvSpPr>
      <dsp:spPr>
        <a:xfrm>
          <a:off x="1553411" y="2092020"/>
          <a:ext cx="974494" cy="63342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400" kern="1200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Act</a:t>
          </a:r>
          <a:endParaRPr lang="en-US" sz="2400" kern="1200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sp:txBody>
      <dsp:txXfrm>
        <a:off x="1584332" y="2122941"/>
        <a:ext cx="912652" cy="571579"/>
      </dsp:txXfrm>
    </dsp:sp>
    <dsp:sp modelId="{CBDE1230-BF07-406B-9F79-A6525EA187F0}">
      <dsp:nvSpPr>
        <dsp:cNvPr id="0" name=""/>
        <dsp:cNvSpPr/>
      </dsp:nvSpPr>
      <dsp:spPr>
        <a:xfrm>
          <a:off x="995215" y="317843"/>
          <a:ext cx="2090887" cy="2090887"/>
        </a:xfrm>
        <a:custGeom>
          <a:avLst/>
          <a:gdLst/>
          <a:ahLst/>
          <a:cxnLst/>
          <a:rect l="0" t="0" r="0" b="0"/>
          <a:pathLst>
            <a:path>
              <a:moveTo>
                <a:pt x="484734" y="2152889"/>
              </a:moveTo>
              <a:arcTo wR="1192923" hR="1192923" stAng="7585021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B6EC93E0-7732-44CC-87CA-ADBB2F85A5CC}">
      <dsp:nvSpPr>
        <dsp:cNvPr id="0" name=""/>
        <dsp:cNvSpPr/>
      </dsp:nvSpPr>
      <dsp:spPr>
        <a:xfrm>
          <a:off x="507967" y="1046576"/>
          <a:ext cx="974494" cy="63342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400" kern="1200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Plan</a:t>
          </a:r>
          <a:endParaRPr lang="en-US" sz="2400" kern="1200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sp:txBody>
      <dsp:txXfrm>
        <a:off x="538888" y="1077497"/>
        <a:ext cx="912652" cy="571579"/>
      </dsp:txXfrm>
    </dsp:sp>
    <dsp:sp modelId="{8D960553-70F9-4B7D-935F-0B4976177FA2}">
      <dsp:nvSpPr>
        <dsp:cNvPr id="0" name=""/>
        <dsp:cNvSpPr/>
      </dsp:nvSpPr>
      <dsp:spPr>
        <a:xfrm>
          <a:off x="995215" y="317843"/>
          <a:ext cx="2090887" cy="2090887"/>
        </a:xfrm>
        <a:custGeom>
          <a:avLst/>
          <a:gdLst/>
          <a:ahLst/>
          <a:cxnLst/>
          <a:rect l="0" t="0" r="0" b="0"/>
          <a:pathLst>
            <a:path>
              <a:moveTo>
                <a:pt x="123519" y="664300"/>
              </a:moveTo>
              <a:arcTo wR="1192923" hR="1192923" stAng="12378234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B3855B5-63EC-4E39-97F7-22277F3C496E}">
      <dsp:nvSpPr>
        <dsp:cNvPr id="0" name=""/>
        <dsp:cNvSpPr/>
      </dsp:nvSpPr>
      <dsp:spPr>
        <a:xfrm>
          <a:off x="1553411" y="1132"/>
          <a:ext cx="974494" cy="63342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400" kern="1200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Do</a:t>
          </a:r>
          <a:endParaRPr lang="en-US" sz="2400" kern="1200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sp:txBody>
      <dsp:txXfrm>
        <a:off x="1584332" y="32053"/>
        <a:ext cx="912652" cy="571579"/>
      </dsp:txXfrm>
    </dsp:sp>
    <dsp:sp modelId="{8A0BBD70-8572-45C0-B104-E5958BCB7259}">
      <dsp:nvSpPr>
        <dsp:cNvPr id="0" name=""/>
        <dsp:cNvSpPr/>
      </dsp:nvSpPr>
      <dsp:spPr>
        <a:xfrm>
          <a:off x="995215" y="317843"/>
          <a:ext cx="2090887" cy="2090887"/>
        </a:xfrm>
        <a:custGeom>
          <a:avLst/>
          <a:gdLst/>
          <a:ahLst/>
          <a:cxnLst/>
          <a:rect l="0" t="0" r="0" b="0"/>
          <a:pathLst>
            <a:path>
              <a:moveTo>
                <a:pt x="1901111" y="232956"/>
              </a:moveTo>
              <a:arcTo wR="1192923" hR="1192923" stAng="18385021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71BB9EDF-128B-499A-8DD1-27536AC30CE2}">
      <dsp:nvSpPr>
        <dsp:cNvPr id="0" name=""/>
        <dsp:cNvSpPr/>
      </dsp:nvSpPr>
      <dsp:spPr>
        <a:xfrm>
          <a:off x="2598855" y="1046576"/>
          <a:ext cx="974494" cy="63342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400" kern="1200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Study</a:t>
          </a:r>
          <a:endParaRPr lang="en-US" sz="2400" kern="1200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sp:txBody>
      <dsp:txXfrm>
        <a:off x="2629776" y="1077497"/>
        <a:ext cx="912652" cy="571579"/>
      </dsp:txXfrm>
    </dsp:sp>
    <dsp:sp modelId="{7575F108-A4C6-4FA7-8E22-47E168E5019B}">
      <dsp:nvSpPr>
        <dsp:cNvPr id="0" name=""/>
        <dsp:cNvSpPr/>
      </dsp:nvSpPr>
      <dsp:spPr>
        <a:xfrm>
          <a:off x="995215" y="317843"/>
          <a:ext cx="2090887" cy="2090887"/>
        </a:xfrm>
        <a:custGeom>
          <a:avLst/>
          <a:gdLst/>
          <a:ahLst/>
          <a:cxnLst/>
          <a:rect l="0" t="0" r="0" b="0"/>
          <a:pathLst>
            <a:path>
              <a:moveTo>
                <a:pt x="2262326" y="1721545"/>
              </a:moveTo>
              <a:arcTo wR="1192923" hR="1192923" stAng="1578234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CE961626-0344-4706-8DFD-85AF69CC057B}">
      <dsp:nvSpPr>
        <dsp:cNvPr id="0" name=""/>
        <dsp:cNvSpPr/>
      </dsp:nvSpPr>
      <dsp:spPr>
        <a:xfrm>
          <a:off x="1553411" y="2092020"/>
          <a:ext cx="974494" cy="63342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400" kern="1200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Act</a:t>
          </a:r>
          <a:endParaRPr lang="en-US" sz="2400" kern="1200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sp:txBody>
      <dsp:txXfrm>
        <a:off x="1584332" y="2122941"/>
        <a:ext cx="912652" cy="571579"/>
      </dsp:txXfrm>
    </dsp:sp>
    <dsp:sp modelId="{CBDE1230-BF07-406B-9F79-A6525EA187F0}">
      <dsp:nvSpPr>
        <dsp:cNvPr id="0" name=""/>
        <dsp:cNvSpPr/>
      </dsp:nvSpPr>
      <dsp:spPr>
        <a:xfrm>
          <a:off x="995215" y="317843"/>
          <a:ext cx="2090887" cy="2090887"/>
        </a:xfrm>
        <a:custGeom>
          <a:avLst/>
          <a:gdLst/>
          <a:ahLst/>
          <a:cxnLst/>
          <a:rect l="0" t="0" r="0" b="0"/>
          <a:pathLst>
            <a:path>
              <a:moveTo>
                <a:pt x="484734" y="2152889"/>
              </a:moveTo>
              <a:arcTo wR="1192923" hR="1192923" stAng="7585021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B6EC93E0-7732-44CC-87CA-ADBB2F85A5CC}">
      <dsp:nvSpPr>
        <dsp:cNvPr id="0" name=""/>
        <dsp:cNvSpPr/>
      </dsp:nvSpPr>
      <dsp:spPr>
        <a:xfrm>
          <a:off x="507967" y="1046576"/>
          <a:ext cx="974494" cy="633421"/>
        </a:xfrm>
        <a:prstGeom prst="roundRect">
          <a:avLst/>
        </a:prstGeom>
        <a:solidFill>
          <a:srgbClr val="4F81BD"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2400" kern="1200" dirty="0" smtClean="0">
              <a:solidFill>
                <a:sysClr val="window" lastClr="FFFFFF"/>
              </a:solidFill>
              <a:latin typeface="Calibri"/>
              <a:ea typeface="+mn-ea"/>
              <a:cs typeface="+mn-cs"/>
            </a:rPr>
            <a:t>Plan</a:t>
          </a:r>
          <a:endParaRPr lang="en-US" sz="2400" kern="1200" dirty="0">
            <a:solidFill>
              <a:sysClr val="window" lastClr="FFFFFF"/>
            </a:solidFill>
            <a:latin typeface="Calibri"/>
            <a:ea typeface="+mn-ea"/>
            <a:cs typeface="+mn-cs"/>
          </a:endParaRPr>
        </a:p>
      </dsp:txBody>
      <dsp:txXfrm>
        <a:off x="538888" y="1077497"/>
        <a:ext cx="912652" cy="571579"/>
      </dsp:txXfrm>
    </dsp:sp>
    <dsp:sp modelId="{8D960553-70F9-4B7D-935F-0B4976177FA2}">
      <dsp:nvSpPr>
        <dsp:cNvPr id="0" name=""/>
        <dsp:cNvSpPr/>
      </dsp:nvSpPr>
      <dsp:spPr>
        <a:xfrm>
          <a:off x="995215" y="317843"/>
          <a:ext cx="2090887" cy="2090887"/>
        </a:xfrm>
        <a:custGeom>
          <a:avLst/>
          <a:gdLst/>
          <a:ahLst/>
          <a:cxnLst/>
          <a:rect l="0" t="0" r="0" b="0"/>
          <a:pathLst>
            <a:path>
              <a:moveTo>
                <a:pt x="123519" y="664300"/>
              </a:moveTo>
              <a:arcTo wR="1192923" hR="1192923" stAng="12378234" swAng="1636746"/>
            </a:path>
          </a:pathLst>
        </a:custGeom>
        <a:noFill/>
        <a:ln w="9525" cap="flat" cmpd="sng" algn="ctr">
          <a:solidFill>
            <a:srgbClr val="4F81BD">
              <a:hueOff val="0"/>
              <a:satOff val="0"/>
              <a:lumOff val="0"/>
              <a:alphaOff val="0"/>
            </a:srgbClr>
          </a:solidFill>
          <a:prstDash val="solid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pyramid1">
  <dgm:title val=""/>
  <dgm:desc val=""/>
  <dgm:catLst>
    <dgm:cat type="pyramid" pri="1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pyra">
          <dgm:param type="linDir" val="fromB"/>
          <dgm:param type="txDir" val="fromT"/>
          <dgm:param type="pyraAcctPos" val="aft"/>
          <dgm:param type="pyraAcctTxMar" val="step"/>
          <dgm:param type="pyraAcctBkgdNode" val="acctBkgd"/>
          <dgm:param type="pyraAcctTxNode" val="acctTx"/>
          <dgm:param type="pyraLvlNode" val="level"/>
        </dgm:alg>
      </dgm:if>
      <dgm:else name="Name3">
        <dgm:alg type="pyra">
          <dgm:param type="linDir" val="fromB"/>
          <dgm:param type="txDir" val="fromT"/>
          <dgm:param type="pyraAcctPos" val="bef"/>
          <dgm:param type="pyraAcctTxMar" val="step"/>
          <dgm:param type="pyraAcctBkgdNode" val="acctBkgd"/>
          <dgm:param type="pyraAcctTxNode" val="acctTx"/>
          <dgm:param type="pyraLvlNode" val="level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ptType="all node" func="maxDepth" op="gte" val="2">
        <dgm:constrLst>
          <dgm:constr type="primFontSz" for="des" forName="levelTx" op="equ"/>
          <dgm:constr type="secFontSz" for="des" forName="acctTx" op="equ"/>
          <dgm:constr type="pyraAcctRatio" val="0.32"/>
        </dgm:constrLst>
      </dgm:if>
      <dgm:else name="Name6">
        <dgm:constrLst>
          <dgm:constr type="primFontSz" for="des" forName="levelTx" op="equ"/>
          <dgm:constr type="secFontSz" for="des" forName="acctTx" op="equ"/>
          <dgm:constr type="pyraAcctRatio"/>
        </dgm:constrLst>
      </dgm:else>
    </dgm:choose>
    <dgm:ruleLst/>
    <dgm:forEach name="Name7" axis="ch" ptType="node">
      <dgm:layoutNode name="Name8">
        <dgm:alg type="composite">
          <dgm:param type="horzAlign" val="none"/>
        </dgm:alg>
        <dgm:shape xmlns:r="http://schemas.openxmlformats.org/officeDocument/2006/relationships" r:blip="">
          <dgm:adjLst/>
        </dgm:shape>
        <dgm:presOf/>
        <dgm:choose name="Name9">
          <dgm:if name="Name10" axis="self" ptType="node" func="pos" op="equ" val="1">
            <dgm:constrLst>
              <dgm:constr type="ctrX" for="ch" forName="acctBkgd" val="1"/>
              <dgm:constr type="ctrY" for="ch" forName="acctBkgd" val="1"/>
              <dgm:constr type="w" for="ch" forName="acctBkgd" val="1"/>
              <dgm:constr type="h" for="ch" forName="acctBkgd" val="1"/>
              <dgm:constr type="ctrX" for="ch" forName="acctTx" val="1"/>
              <dgm:constr type="ctrY" for="ch" forName="acctTx" val="1"/>
              <dgm:constr type="w" for="ch" forName="acctTx" val="1"/>
              <dgm:constr type="h" for="ch" forName="acctTx" val="1"/>
              <dgm:constr type="ctrX" for="ch" forName="level" val="1"/>
              <dgm:constr type="ctrY" for="ch" forName="level" val="1"/>
              <dgm:constr type="w" for="ch" forName="level" val="1"/>
              <dgm:constr type="h" for="ch" forName="level" val="1"/>
              <dgm:constr type="ctrX" for="ch" forName="levelTx" refType="ctrX" refFor="ch" refForName="level"/>
              <dgm:constr type="ctrY" for="ch" forName="levelTx" refType="ctrY" refFor="ch" refForName="level"/>
              <dgm:constr type="w" for="ch" forName="levelTx" refType="w" refFor="ch" refForName="level"/>
              <dgm:constr type="h" for="ch" forName="levelTx" refType="h" refFor="ch" refForName="level"/>
            </dgm:constrLst>
          </dgm:if>
          <dgm:else name="Name11">
            <dgm:constrLst>
              <dgm:constr type="ctrX" for="ch" forName="acctBkgd" val="1"/>
              <dgm:constr type="ctrY" for="ch" forName="acctBkgd" val="1"/>
              <dgm:constr type="w" for="ch" forName="acctBkgd" val="1"/>
              <dgm:constr type="h" for="ch" forName="acctBkgd" val="1"/>
              <dgm:constr type="ctrX" for="ch" forName="acctTx" val="1"/>
              <dgm:constr type="ctrY" for="ch" forName="acctTx" val="1"/>
              <dgm:constr type="w" for="ch" forName="acctTx" val="1"/>
              <dgm:constr type="h" for="ch" forName="acctTx" val="1"/>
              <dgm:constr type="ctrX" for="ch" forName="level" val="1"/>
              <dgm:constr type="ctrY" for="ch" forName="level" val="1"/>
              <dgm:constr type="w" for="ch" forName="level" val="1"/>
              <dgm:constr type="h" for="ch" forName="level" val="1"/>
              <dgm:constr type="ctrX" for="ch" forName="levelTx" refType="ctrX" refFor="ch" refForName="level"/>
              <dgm:constr type="ctrY" for="ch" forName="levelTx" refType="ctrY" refFor="ch" refForName="level"/>
              <dgm:constr type="w" for="ch" forName="levelTx" refType="w" refFor="ch" refForName="level" fact="0.65"/>
              <dgm:constr type="h" for="ch" forName="levelTx" refType="h" refFor="ch" refForName="level"/>
            </dgm:constrLst>
          </dgm:else>
        </dgm:choose>
        <dgm:ruleLst/>
        <dgm:choose name="Name12">
          <dgm:if name="Name13" axis="ch" ptType="node" func="cnt" op="gte" val="1">
            <dgm:layoutNode name="acctBkgd" styleLbl="alignAcc1">
              <dgm:alg type="sp"/>
              <dgm:shape xmlns:r="http://schemas.openxmlformats.org/officeDocument/2006/relationships" type="nonIsoscelesTrapezoid" r:blip="">
                <dgm:adjLst/>
              </dgm:shape>
              <dgm:presOf axis="des" ptType="node"/>
              <dgm:constrLst/>
              <dgm:ruleLst/>
            </dgm:layoutNode>
            <dgm:layoutNode name="acctTx" styleLbl="alignAcc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type="nonIsoscelesTrapezoid" r:blip="" hideGeom="1">
                <dgm:adjLst/>
              </dgm:shape>
              <dgm:presOf axis="des" ptType="node"/>
              <dgm:constrLst>
                <dgm:constr type="secFontSz" val="65"/>
                <dgm:constr type="primFontSz" refType="secFontSz"/>
                <dgm:constr type="tMarg" refType="secFontSz" fact="0.3"/>
                <dgm:constr type="bMarg" refType="secFontSz" fact="0.3"/>
                <dgm:constr type="lMarg" refType="secFontSz" fact="0.3"/>
                <dgm:constr type="rMarg" refType="secFontSz" fact="0.3"/>
              </dgm:constrLst>
              <dgm:ruleLst>
                <dgm:rule type="secFontSz" val="5" fact="NaN" max="NaN"/>
              </dgm:ruleLst>
            </dgm:layoutNode>
          </dgm:if>
          <dgm:else name="Name14"/>
        </dgm:choose>
        <dgm:layoutNode name="level">
          <dgm:varLst>
            <dgm:chMax val="1"/>
            <dgm:bulletEnabled val="1"/>
          </dgm:varLst>
          <dgm:alg type="sp"/>
          <dgm:shape xmlns:r="http://schemas.openxmlformats.org/officeDocument/2006/relationships" type="trapezoid" r:blip="">
            <dgm:adjLst/>
          </dgm:shape>
          <dgm:presOf axis="self"/>
          <dgm:constrLst>
            <dgm:constr type="h" val="500"/>
            <dgm:constr type="w" val="1"/>
          </dgm:constrLst>
          <dgm:ruleLst/>
        </dgm:layoutNode>
        <dgm:layoutNode name="levelTx" styleLbl="revTx">
          <dgm:varLst>
            <dgm:chMax val="1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layoutNod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pyramid1">
  <dgm:title val=""/>
  <dgm:desc val=""/>
  <dgm:catLst>
    <dgm:cat type="pyramid" pri="1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pyra">
          <dgm:param type="linDir" val="fromB"/>
          <dgm:param type="txDir" val="fromT"/>
          <dgm:param type="pyraAcctPos" val="aft"/>
          <dgm:param type="pyraAcctTxMar" val="step"/>
          <dgm:param type="pyraAcctBkgdNode" val="acctBkgd"/>
          <dgm:param type="pyraAcctTxNode" val="acctTx"/>
          <dgm:param type="pyraLvlNode" val="level"/>
        </dgm:alg>
      </dgm:if>
      <dgm:else name="Name3">
        <dgm:alg type="pyra">
          <dgm:param type="linDir" val="fromB"/>
          <dgm:param type="txDir" val="fromT"/>
          <dgm:param type="pyraAcctPos" val="bef"/>
          <dgm:param type="pyraAcctTxMar" val="step"/>
          <dgm:param type="pyraAcctBkgdNode" val="acctBkgd"/>
          <dgm:param type="pyraAcctTxNode" val="acctTx"/>
          <dgm:param type="pyraLvlNode" val="level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ptType="all node" func="maxDepth" op="gte" val="2">
        <dgm:constrLst>
          <dgm:constr type="primFontSz" for="des" forName="levelTx" op="equ"/>
          <dgm:constr type="secFontSz" for="des" forName="acctTx" op="equ"/>
          <dgm:constr type="pyraAcctRatio" val="0.32"/>
        </dgm:constrLst>
      </dgm:if>
      <dgm:else name="Name6">
        <dgm:constrLst>
          <dgm:constr type="primFontSz" for="des" forName="levelTx" op="equ"/>
          <dgm:constr type="secFontSz" for="des" forName="acctTx" op="equ"/>
          <dgm:constr type="pyraAcctRatio"/>
        </dgm:constrLst>
      </dgm:else>
    </dgm:choose>
    <dgm:ruleLst/>
    <dgm:forEach name="Name7" axis="ch" ptType="node">
      <dgm:layoutNode name="Name8">
        <dgm:alg type="composite">
          <dgm:param type="horzAlign" val="none"/>
        </dgm:alg>
        <dgm:shape xmlns:r="http://schemas.openxmlformats.org/officeDocument/2006/relationships" r:blip="">
          <dgm:adjLst/>
        </dgm:shape>
        <dgm:presOf/>
        <dgm:choose name="Name9">
          <dgm:if name="Name10" axis="self" ptType="node" func="pos" op="equ" val="1">
            <dgm:constrLst>
              <dgm:constr type="ctrX" for="ch" forName="acctBkgd" val="1"/>
              <dgm:constr type="ctrY" for="ch" forName="acctBkgd" val="1"/>
              <dgm:constr type="w" for="ch" forName="acctBkgd" val="1"/>
              <dgm:constr type="h" for="ch" forName="acctBkgd" val="1"/>
              <dgm:constr type="ctrX" for="ch" forName="acctTx" val="1"/>
              <dgm:constr type="ctrY" for="ch" forName="acctTx" val="1"/>
              <dgm:constr type="w" for="ch" forName="acctTx" val="1"/>
              <dgm:constr type="h" for="ch" forName="acctTx" val="1"/>
              <dgm:constr type="ctrX" for="ch" forName="level" val="1"/>
              <dgm:constr type="ctrY" for="ch" forName="level" val="1"/>
              <dgm:constr type="w" for="ch" forName="level" val="1"/>
              <dgm:constr type="h" for="ch" forName="level" val="1"/>
              <dgm:constr type="ctrX" for="ch" forName="levelTx" refType="ctrX" refFor="ch" refForName="level"/>
              <dgm:constr type="ctrY" for="ch" forName="levelTx" refType="ctrY" refFor="ch" refForName="level"/>
              <dgm:constr type="w" for="ch" forName="levelTx" refType="w" refFor="ch" refForName="level"/>
              <dgm:constr type="h" for="ch" forName="levelTx" refType="h" refFor="ch" refForName="level"/>
            </dgm:constrLst>
          </dgm:if>
          <dgm:else name="Name11">
            <dgm:constrLst>
              <dgm:constr type="ctrX" for="ch" forName="acctBkgd" val="1"/>
              <dgm:constr type="ctrY" for="ch" forName="acctBkgd" val="1"/>
              <dgm:constr type="w" for="ch" forName="acctBkgd" val="1"/>
              <dgm:constr type="h" for="ch" forName="acctBkgd" val="1"/>
              <dgm:constr type="ctrX" for="ch" forName="acctTx" val="1"/>
              <dgm:constr type="ctrY" for="ch" forName="acctTx" val="1"/>
              <dgm:constr type="w" for="ch" forName="acctTx" val="1"/>
              <dgm:constr type="h" for="ch" forName="acctTx" val="1"/>
              <dgm:constr type="ctrX" for="ch" forName="level" val="1"/>
              <dgm:constr type="ctrY" for="ch" forName="level" val="1"/>
              <dgm:constr type="w" for="ch" forName="level" val="1"/>
              <dgm:constr type="h" for="ch" forName="level" val="1"/>
              <dgm:constr type="ctrX" for="ch" forName="levelTx" refType="ctrX" refFor="ch" refForName="level"/>
              <dgm:constr type="ctrY" for="ch" forName="levelTx" refType="ctrY" refFor="ch" refForName="level"/>
              <dgm:constr type="w" for="ch" forName="levelTx" refType="w" refFor="ch" refForName="level" fact="0.65"/>
              <dgm:constr type="h" for="ch" forName="levelTx" refType="h" refFor="ch" refForName="level"/>
            </dgm:constrLst>
          </dgm:else>
        </dgm:choose>
        <dgm:ruleLst/>
        <dgm:choose name="Name12">
          <dgm:if name="Name13" axis="ch" ptType="node" func="cnt" op="gte" val="1">
            <dgm:layoutNode name="acctBkgd" styleLbl="alignAcc1">
              <dgm:alg type="sp"/>
              <dgm:shape xmlns:r="http://schemas.openxmlformats.org/officeDocument/2006/relationships" type="nonIsoscelesTrapezoid" r:blip="">
                <dgm:adjLst/>
              </dgm:shape>
              <dgm:presOf axis="des" ptType="node"/>
              <dgm:constrLst/>
              <dgm:ruleLst/>
            </dgm:layoutNode>
            <dgm:layoutNode name="acctTx" styleLbl="alignAcc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type="nonIsoscelesTrapezoid" r:blip="" hideGeom="1">
                <dgm:adjLst/>
              </dgm:shape>
              <dgm:presOf axis="des" ptType="node"/>
              <dgm:constrLst>
                <dgm:constr type="secFontSz" val="65"/>
                <dgm:constr type="primFontSz" refType="secFontSz"/>
                <dgm:constr type="tMarg" refType="secFontSz" fact="0.3"/>
                <dgm:constr type="bMarg" refType="secFontSz" fact="0.3"/>
                <dgm:constr type="lMarg" refType="secFontSz" fact="0.3"/>
                <dgm:constr type="rMarg" refType="secFontSz" fact="0.3"/>
              </dgm:constrLst>
              <dgm:ruleLst>
                <dgm:rule type="secFontSz" val="5" fact="NaN" max="NaN"/>
              </dgm:ruleLst>
            </dgm:layoutNode>
          </dgm:if>
          <dgm:else name="Name14"/>
        </dgm:choose>
        <dgm:layoutNode name="level">
          <dgm:varLst>
            <dgm:chMax val="1"/>
            <dgm:bulletEnabled val="1"/>
          </dgm:varLst>
          <dgm:alg type="sp"/>
          <dgm:shape xmlns:r="http://schemas.openxmlformats.org/officeDocument/2006/relationships" type="trapezoid" r:blip="">
            <dgm:adjLst/>
          </dgm:shape>
          <dgm:presOf axis="self"/>
          <dgm:constrLst>
            <dgm:constr type="h" val="500"/>
            <dgm:constr type="w" val="1"/>
          </dgm:constrLst>
          <dgm:ruleLst/>
        </dgm:layoutNode>
        <dgm:layoutNode name="levelTx" styleLbl="revTx">
          <dgm:varLst>
            <dgm:chMax val="1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layoutNode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pyramid1">
  <dgm:title val=""/>
  <dgm:desc val=""/>
  <dgm:catLst>
    <dgm:cat type="pyramid" pri="1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pyra">
          <dgm:param type="linDir" val="fromB"/>
          <dgm:param type="txDir" val="fromT"/>
          <dgm:param type="pyraAcctPos" val="aft"/>
          <dgm:param type="pyraAcctTxMar" val="step"/>
          <dgm:param type="pyraAcctBkgdNode" val="acctBkgd"/>
          <dgm:param type="pyraAcctTxNode" val="acctTx"/>
          <dgm:param type="pyraLvlNode" val="level"/>
        </dgm:alg>
      </dgm:if>
      <dgm:else name="Name3">
        <dgm:alg type="pyra">
          <dgm:param type="linDir" val="fromB"/>
          <dgm:param type="txDir" val="fromT"/>
          <dgm:param type="pyraAcctPos" val="bef"/>
          <dgm:param type="pyraAcctTxMar" val="step"/>
          <dgm:param type="pyraAcctBkgdNode" val="acctBkgd"/>
          <dgm:param type="pyraAcctTxNode" val="acctTx"/>
          <dgm:param type="pyraLvlNode" val="level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ptType="all node" func="maxDepth" op="gte" val="2">
        <dgm:constrLst>
          <dgm:constr type="primFontSz" for="des" forName="levelTx" op="equ"/>
          <dgm:constr type="secFontSz" for="des" forName="acctTx" op="equ"/>
          <dgm:constr type="pyraAcctRatio" val="0.32"/>
        </dgm:constrLst>
      </dgm:if>
      <dgm:else name="Name6">
        <dgm:constrLst>
          <dgm:constr type="primFontSz" for="des" forName="levelTx" op="equ"/>
          <dgm:constr type="secFontSz" for="des" forName="acctTx" op="equ"/>
          <dgm:constr type="pyraAcctRatio"/>
        </dgm:constrLst>
      </dgm:else>
    </dgm:choose>
    <dgm:ruleLst/>
    <dgm:forEach name="Name7" axis="ch" ptType="node">
      <dgm:layoutNode name="Name8">
        <dgm:alg type="composite">
          <dgm:param type="horzAlign" val="none"/>
        </dgm:alg>
        <dgm:shape xmlns:r="http://schemas.openxmlformats.org/officeDocument/2006/relationships" r:blip="">
          <dgm:adjLst/>
        </dgm:shape>
        <dgm:presOf/>
        <dgm:choose name="Name9">
          <dgm:if name="Name10" axis="self" ptType="node" func="pos" op="equ" val="1">
            <dgm:constrLst>
              <dgm:constr type="ctrX" for="ch" forName="acctBkgd" val="1"/>
              <dgm:constr type="ctrY" for="ch" forName="acctBkgd" val="1"/>
              <dgm:constr type="w" for="ch" forName="acctBkgd" val="1"/>
              <dgm:constr type="h" for="ch" forName="acctBkgd" val="1"/>
              <dgm:constr type="ctrX" for="ch" forName="acctTx" val="1"/>
              <dgm:constr type="ctrY" for="ch" forName="acctTx" val="1"/>
              <dgm:constr type="w" for="ch" forName="acctTx" val="1"/>
              <dgm:constr type="h" for="ch" forName="acctTx" val="1"/>
              <dgm:constr type="ctrX" for="ch" forName="level" val="1"/>
              <dgm:constr type="ctrY" for="ch" forName="level" val="1"/>
              <dgm:constr type="w" for="ch" forName="level" val="1"/>
              <dgm:constr type="h" for="ch" forName="level" val="1"/>
              <dgm:constr type="ctrX" for="ch" forName="levelTx" refType="ctrX" refFor="ch" refForName="level"/>
              <dgm:constr type="ctrY" for="ch" forName="levelTx" refType="ctrY" refFor="ch" refForName="level"/>
              <dgm:constr type="w" for="ch" forName="levelTx" refType="w" refFor="ch" refForName="level"/>
              <dgm:constr type="h" for="ch" forName="levelTx" refType="h" refFor="ch" refForName="level"/>
            </dgm:constrLst>
          </dgm:if>
          <dgm:else name="Name11">
            <dgm:constrLst>
              <dgm:constr type="ctrX" for="ch" forName="acctBkgd" val="1"/>
              <dgm:constr type="ctrY" for="ch" forName="acctBkgd" val="1"/>
              <dgm:constr type="w" for="ch" forName="acctBkgd" val="1"/>
              <dgm:constr type="h" for="ch" forName="acctBkgd" val="1"/>
              <dgm:constr type="ctrX" for="ch" forName="acctTx" val="1"/>
              <dgm:constr type="ctrY" for="ch" forName="acctTx" val="1"/>
              <dgm:constr type="w" for="ch" forName="acctTx" val="1"/>
              <dgm:constr type="h" for="ch" forName="acctTx" val="1"/>
              <dgm:constr type="ctrX" for="ch" forName="level" val="1"/>
              <dgm:constr type="ctrY" for="ch" forName="level" val="1"/>
              <dgm:constr type="w" for="ch" forName="level" val="1"/>
              <dgm:constr type="h" for="ch" forName="level" val="1"/>
              <dgm:constr type="ctrX" for="ch" forName="levelTx" refType="ctrX" refFor="ch" refForName="level"/>
              <dgm:constr type="ctrY" for="ch" forName="levelTx" refType="ctrY" refFor="ch" refForName="level"/>
              <dgm:constr type="w" for="ch" forName="levelTx" refType="w" refFor="ch" refForName="level" fact="0.65"/>
              <dgm:constr type="h" for="ch" forName="levelTx" refType="h" refFor="ch" refForName="level"/>
            </dgm:constrLst>
          </dgm:else>
        </dgm:choose>
        <dgm:ruleLst/>
        <dgm:choose name="Name12">
          <dgm:if name="Name13" axis="ch" ptType="node" func="cnt" op="gte" val="1">
            <dgm:layoutNode name="acctBkgd" styleLbl="alignAcc1">
              <dgm:alg type="sp"/>
              <dgm:shape xmlns:r="http://schemas.openxmlformats.org/officeDocument/2006/relationships" type="nonIsoscelesTrapezoid" r:blip="">
                <dgm:adjLst/>
              </dgm:shape>
              <dgm:presOf axis="des" ptType="node"/>
              <dgm:constrLst/>
              <dgm:ruleLst/>
            </dgm:layoutNode>
            <dgm:layoutNode name="acctTx" styleLbl="alignAcc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type="nonIsoscelesTrapezoid" r:blip="" hideGeom="1">
                <dgm:adjLst/>
              </dgm:shape>
              <dgm:presOf axis="des" ptType="node"/>
              <dgm:constrLst>
                <dgm:constr type="secFontSz" val="65"/>
                <dgm:constr type="primFontSz" refType="secFontSz"/>
                <dgm:constr type="tMarg" refType="secFontSz" fact="0.3"/>
                <dgm:constr type="bMarg" refType="secFontSz" fact="0.3"/>
                <dgm:constr type="lMarg" refType="secFontSz" fact="0.3"/>
                <dgm:constr type="rMarg" refType="secFontSz" fact="0.3"/>
              </dgm:constrLst>
              <dgm:ruleLst>
                <dgm:rule type="secFontSz" val="5" fact="NaN" max="NaN"/>
              </dgm:ruleLst>
            </dgm:layoutNode>
          </dgm:if>
          <dgm:else name="Name14"/>
        </dgm:choose>
        <dgm:layoutNode name="level">
          <dgm:varLst>
            <dgm:chMax val="1"/>
            <dgm:bulletEnabled val="1"/>
          </dgm:varLst>
          <dgm:alg type="sp"/>
          <dgm:shape xmlns:r="http://schemas.openxmlformats.org/officeDocument/2006/relationships" type="trapezoid" r:blip="">
            <dgm:adjLst/>
          </dgm:shape>
          <dgm:presOf axis="self"/>
          <dgm:constrLst>
            <dgm:constr type="h" val="500"/>
            <dgm:constr type="w" val="1"/>
          </dgm:constrLst>
          <dgm:ruleLst/>
        </dgm:layoutNode>
        <dgm:layoutNode name="levelTx" styleLbl="revTx">
          <dgm:varLst>
            <dgm:chMax val="1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layoutNode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pyramid1">
  <dgm:title val=""/>
  <dgm:desc val=""/>
  <dgm:catLst>
    <dgm:cat type="pyramid" pri="1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pyra">
          <dgm:param type="linDir" val="fromB"/>
          <dgm:param type="txDir" val="fromT"/>
          <dgm:param type="pyraAcctPos" val="aft"/>
          <dgm:param type="pyraAcctTxMar" val="step"/>
          <dgm:param type="pyraAcctBkgdNode" val="acctBkgd"/>
          <dgm:param type="pyraAcctTxNode" val="acctTx"/>
          <dgm:param type="pyraLvlNode" val="level"/>
        </dgm:alg>
      </dgm:if>
      <dgm:else name="Name3">
        <dgm:alg type="pyra">
          <dgm:param type="linDir" val="fromB"/>
          <dgm:param type="txDir" val="fromT"/>
          <dgm:param type="pyraAcctPos" val="bef"/>
          <dgm:param type="pyraAcctTxMar" val="step"/>
          <dgm:param type="pyraAcctBkgdNode" val="acctBkgd"/>
          <dgm:param type="pyraAcctTxNode" val="acctTx"/>
          <dgm:param type="pyraLvlNode" val="level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ptType="all node" func="maxDepth" op="gte" val="2">
        <dgm:constrLst>
          <dgm:constr type="primFontSz" for="des" forName="levelTx" op="equ"/>
          <dgm:constr type="secFontSz" for="des" forName="acctTx" op="equ"/>
          <dgm:constr type="pyraAcctRatio" val="0.32"/>
        </dgm:constrLst>
      </dgm:if>
      <dgm:else name="Name6">
        <dgm:constrLst>
          <dgm:constr type="primFontSz" for="des" forName="levelTx" op="equ"/>
          <dgm:constr type="secFontSz" for="des" forName="acctTx" op="equ"/>
          <dgm:constr type="pyraAcctRatio"/>
        </dgm:constrLst>
      </dgm:else>
    </dgm:choose>
    <dgm:ruleLst/>
    <dgm:forEach name="Name7" axis="ch" ptType="node">
      <dgm:layoutNode name="Name8">
        <dgm:alg type="composite">
          <dgm:param type="horzAlign" val="none"/>
        </dgm:alg>
        <dgm:shape xmlns:r="http://schemas.openxmlformats.org/officeDocument/2006/relationships" r:blip="">
          <dgm:adjLst/>
        </dgm:shape>
        <dgm:presOf/>
        <dgm:choose name="Name9">
          <dgm:if name="Name10" axis="self" ptType="node" func="pos" op="equ" val="1">
            <dgm:constrLst>
              <dgm:constr type="ctrX" for="ch" forName="acctBkgd" val="1"/>
              <dgm:constr type="ctrY" for="ch" forName="acctBkgd" val="1"/>
              <dgm:constr type="w" for="ch" forName="acctBkgd" val="1"/>
              <dgm:constr type="h" for="ch" forName="acctBkgd" val="1"/>
              <dgm:constr type="ctrX" for="ch" forName="acctTx" val="1"/>
              <dgm:constr type="ctrY" for="ch" forName="acctTx" val="1"/>
              <dgm:constr type="w" for="ch" forName="acctTx" val="1"/>
              <dgm:constr type="h" for="ch" forName="acctTx" val="1"/>
              <dgm:constr type="ctrX" for="ch" forName="level" val="1"/>
              <dgm:constr type="ctrY" for="ch" forName="level" val="1"/>
              <dgm:constr type="w" for="ch" forName="level" val="1"/>
              <dgm:constr type="h" for="ch" forName="level" val="1"/>
              <dgm:constr type="ctrX" for="ch" forName="levelTx" refType="ctrX" refFor="ch" refForName="level"/>
              <dgm:constr type="ctrY" for="ch" forName="levelTx" refType="ctrY" refFor="ch" refForName="level"/>
              <dgm:constr type="w" for="ch" forName="levelTx" refType="w" refFor="ch" refForName="level"/>
              <dgm:constr type="h" for="ch" forName="levelTx" refType="h" refFor="ch" refForName="level"/>
            </dgm:constrLst>
          </dgm:if>
          <dgm:else name="Name11">
            <dgm:constrLst>
              <dgm:constr type="ctrX" for="ch" forName="acctBkgd" val="1"/>
              <dgm:constr type="ctrY" for="ch" forName="acctBkgd" val="1"/>
              <dgm:constr type="w" for="ch" forName="acctBkgd" val="1"/>
              <dgm:constr type="h" for="ch" forName="acctBkgd" val="1"/>
              <dgm:constr type="ctrX" for="ch" forName="acctTx" val="1"/>
              <dgm:constr type="ctrY" for="ch" forName="acctTx" val="1"/>
              <dgm:constr type="w" for="ch" forName="acctTx" val="1"/>
              <dgm:constr type="h" for="ch" forName="acctTx" val="1"/>
              <dgm:constr type="ctrX" for="ch" forName="level" val="1"/>
              <dgm:constr type="ctrY" for="ch" forName="level" val="1"/>
              <dgm:constr type="w" for="ch" forName="level" val="1"/>
              <dgm:constr type="h" for="ch" forName="level" val="1"/>
              <dgm:constr type="ctrX" for="ch" forName="levelTx" refType="ctrX" refFor="ch" refForName="level"/>
              <dgm:constr type="ctrY" for="ch" forName="levelTx" refType="ctrY" refFor="ch" refForName="level"/>
              <dgm:constr type="w" for="ch" forName="levelTx" refType="w" refFor="ch" refForName="level" fact="0.65"/>
              <dgm:constr type="h" for="ch" forName="levelTx" refType="h" refFor="ch" refForName="level"/>
            </dgm:constrLst>
          </dgm:else>
        </dgm:choose>
        <dgm:ruleLst/>
        <dgm:choose name="Name12">
          <dgm:if name="Name13" axis="ch" ptType="node" func="cnt" op="gte" val="1">
            <dgm:layoutNode name="acctBkgd" styleLbl="alignAcc1">
              <dgm:alg type="sp"/>
              <dgm:shape xmlns:r="http://schemas.openxmlformats.org/officeDocument/2006/relationships" type="nonIsoscelesTrapezoid" r:blip="">
                <dgm:adjLst/>
              </dgm:shape>
              <dgm:presOf axis="des" ptType="node"/>
              <dgm:constrLst/>
              <dgm:ruleLst/>
            </dgm:layoutNode>
            <dgm:layoutNode name="acctTx" styleLbl="alignAcc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type="nonIsoscelesTrapezoid" r:blip="" hideGeom="1">
                <dgm:adjLst/>
              </dgm:shape>
              <dgm:presOf axis="des" ptType="node"/>
              <dgm:constrLst>
                <dgm:constr type="secFontSz" val="65"/>
                <dgm:constr type="primFontSz" refType="secFontSz"/>
                <dgm:constr type="tMarg" refType="secFontSz" fact="0.3"/>
                <dgm:constr type="bMarg" refType="secFontSz" fact="0.3"/>
                <dgm:constr type="lMarg" refType="secFontSz" fact="0.3"/>
                <dgm:constr type="rMarg" refType="secFontSz" fact="0.3"/>
              </dgm:constrLst>
              <dgm:ruleLst>
                <dgm:rule type="secFontSz" val="5" fact="NaN" max="NaN"/>
              </dgm:ruleLst>
            </dgm:layoutNode>
          </dgm:if>
          <dgm:else name="Name14"/>
        </dgm:choose>
        <dgm:layoutNode name="level">
          <dgm:varLst>
            <dgm:chMax val="1"/>
            <dgm:bulletEnabled val="1"/>
          </dgm:varLst>
          <dgm:alg type="sp"/>
          <dgm:shape xmlns:r="http://schemas.openxmlformats.org/officeDocument/2006/relationships" type="trapezoid" r:blip="">
            <dgm:adjLst/>
          </dgm:shape>
          <dgm:presOf axis="self"/>
          <dgm:constrLst>
            <dgm:constr type="h" val="500"/>
            <dgm:constr type="w" val="1"/>
          </dgm:constrLst>
          <dgm:ruleLst/>
        </dgm:layoutNode>
        <dgm:layoutNode name="levelTx" styleLbl="revTx">
          <dgm:varLst>
            <dgm:chMax val="1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layoutNode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cycle5">
  <dgm:title val=""/>
  <dgm:desc val=""/>
  <dgm:catLst>
    <dgm:cat type="cycle" pri="3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hoose name="Name9">
      <dgm:if name="Name10" func="var" arg="dir" op="equ" val="norm">
        <dgm:constrLst>
          <dgm:constr type="w" for="ch" forName="node" refType="w"/>
          <dgm:constr type="w" for="ch" ptType="sibTrans" refType="w" refFor="ch" refForName="node" op="equ" fact="0.3"/>
          <dgm:constr type="diam" for="ch" ptType="sibTrans" refType="diam" op="equ"/>
          <dgm:constr type="sibSp" refType="w" refFor="ch" refForName="node" op="equ" fact="0.15"/>
          <dgm:constr type="w" for="ch" forName="spNode" refType="sibSp" fact="1.6"/>
          <dgm:constr type="primFontSz" for="ch" forName="node" op="equ" val="65"/>
        </dgm:constrLst>
      </dgm:if>
      <dgm:else name="Name11">
        <dgm:constrLst>
          <dgm:constr type="w" for="ch" forName="node" refType="w"/>
          <dgm:constr type="w" for="ch" ptType="sibTrans" refType="w" refFor="ch" refForName="node" op="equ" fact="0.3"/>
          <dgm:constr type="diam" for="ch" ptType="sibTrans" refType="diam" fact="-1"/>
          <dgm:constr type="diam" for="ch" refType="diam" op="equ" fact="-1"/>
          <dgm:constr type="sibSp" refType="w" refFor="ch" refForName="node" op="equ" fact="0.15"/>
          <dgm:constr type="w" for="ch" forName="spNode" refType="sibSp" fact="1.6"/>
          <dgm:constr type="primFontSz" for="ch" forName="node" op="equ" val="65"/>
        </dgm:constrLst>
      </dgm:else>
    </dgm:choose>
    <dgm:ruleLst/>
    <dgm:forEach name="Name12" axis="ch" ptType="node">
      <dgm:layoutNode name="node">
        <dgm:varLst>
          <dgm:bulletEnabled val="1"/>
        </dgm:varLst>
        <dgm:alg type="tx"/>
        <dgm:shape xmlns:r="http://schemas.openxmlformats.org/officeDocument/2006/relationships" type="roundRect" r:blip="">
          <dgm:adjLst/>
        </dgm:shape>
        <dgm:presOf axis="desOrSelf" ptType="node"/>
        <dgm:constrLst>
          <dgm:constr type="h" refType="w" fact="0.65"/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primFontSz" val="5" fact="NaN" max="NaN"/>
        </dgm:ruleLst>
      </dgm:layoutNode>
      <dgm:choose name="Name13">
        <dgm:if name="Name14" axis="par ch" ptType="doc node" func="cnt" op="gt" val="1">
          <dgm:layoutNode name="spNode">
            <dgm:alg type="sp"/>
            <dgm:shape xmlns:r="http://schemas.openxmlformats.org/officeDocument/2006/relationships" r:blip="">
              <dgm:adjLst/>
            </dgm:shape>
            <dgm:presOf/>
            <dgm:constrLst>
              <dgm:constr type="h" refType="w"/>
            </dgm:constrLst>
            <dgm:ruleLst/>
          </dgm:layoutNode>
          <dgm:forEach name="Name15" axis="followSib" ptType="sibTrans" hideLastTrans="0" cnt="1">
            <dgm:layoutNode name="sibTrans">
              <dgm:alg type="conn">
                <dgm:param type="dim" val="1D"/>
                <dgm:param type="connRout" val="curve"/>
                <dgm:param type="begPts" val="radial"/>
                <dgm:param type="endPts" val="radial"/>
              </dgm:alg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0.65"/>
                <dgm:constr type="connDist"/>
                <dgm:constr type="begPad" refType="connDist" fact="0.2"/>
                <dgm:constr type="endPad" refType="connDist" fact="0.2"/>
              </dgm:constrLst>
              <dgm:ruleLst/>
            </dgm:layoutNode>
          </dgm:forEach>
        </dgm:if>
        <dgm:else name="Name16"/>
      </dgm:choose>
    </dgm:forEach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cycle5">
  <dgm:title val=""/>
  <dgm:desc val=""/>
  <dgm:catLst>
    <dgm:cat type="cycle" pri="3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hoose name="Name9">
      <dgm:if name="Name10" func="var" arg="dir" op="equ" val="norm">
        <dgm:constrLst>
          <dgm:constr type="w" for="ch" forName="node" refType="w"/>
          <dgm:constr type="w" for="ch" ptType="sibTrans" refType="w" refFor="ch" refForName="node" op="equ" fact="0.3"/>
          <dgm:constr type="diam" for="ch" ptType="sibTrans" refType="diam" op="equ"/>
          <dgm:constr type="sibSp" refType="w" refFor="ch" refForName="node" op="equ" fact="0.15"/>
          <dgm:constr type="w" for="ch" forName="spNode" refType="sibSp" fact="1.6"/>
          <dgm:constr type="primFontSz" for="ch" forName="node" op="equ" val="65"/>
        </dgm:constrLst>
      </dgm:if>
      <dgm:else name="Name11">
        <dgm:constrLst>
          <dgm:constr type="w" for="ch" forName="node" refType="w"/>
          <dgm:constr type="w" for="ch" ptType="sibTrans" refType="w" refFor="ch" refForName="node" op="equ" fact="0.3"/>
          <dgm:constr type="diam" for="ch" ptType="sibTrans" refType="diam" fact="-1"/>
          <dgm:constr type="diam" for="ch" refType="diam" op="equ" fact="-1"/>
          <dgm:constr type="sibSp" refType="w" refFor="ch" refForName="node" op="equ" fact="0.15"/>
          <dgm:constr type="w" for="ch" forName="spNode" refType="sibSp" fact="1.6"/>
          <dgm:constr type="primFontSz" for="ch" forName="node" op="equ" val="65"/>
        </dgm:constrLst>
      </dgm:else>
    </dgm:choose>
    <dgm:ruleLst/>
    <dgm:forEach name="Name12" axis="ch" ptType="node">
      <dgm:layoutNode name="node">
        <dgm:varLst>
          <dgm:bulletEnabled val="1"/>
        </dgm:varLst>
        <dgm:alg type="tx"/>
        <dgm:shape xmlns:r="http://schemas.openxmlformats.org/officeDocument/2006/relationships" type="roundRect" r:blip="">
          <dgm:adjLst/>
        </dgm:shape>
        <dgm:presOf axis="desOrSelf" ptType="node"/>
        <dgm:constrLst>
          <dgm:constr type="h" refType="w" fact="0.65"/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primFontSz" val="5" fact="NaN" max="NaN"/>
        </dgm:ruleLst>
      </dgm:layoutNode>
      <dgm:choose name="Name13">
        <dgm:if name="Name14" axis="par ch" ptType="doc node" func="cnt" op="gt" val="1">
          <dgm:layoutNode name="spNode">
            <dgm:alg type="sp"/>
            <dgm:shape xmlns:r="http://schemas.openxmlformats.org/officeDocument/2006/relationships" r:blip="">
              <dgm:adjLst/>
            </dgm:shape>
            <dgm:presOf/>
            <dgm:constrLst>
              <dgm:constr type="h" refType="w"/>
            </dgm:constrLst>
            <dgm:ruleLst/>
          </dgm:layoutNode>
          <dgm:forEach name="Name15" axis="followSib" ptType="sibTrans" hideLastTrans="0" cnt="1">
            <dgm:layoutNode name="sibTrans">
              <dgm:alg type="conn">
                <dgm:param type="dim" val="1D"/>
                <dgm:param type="connRout" val="curve"/>
                <dgm:param type="begPts" val="radial"/>
                <dgm:param type="endPts" val="radial"/>
              </dgm:alg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0.65"/>
                <dgm:constr type="connDist"/>
                <dgm:constr type="begPad" refType="connDist" fact="0.2"/>
                <dgm:constr type="endPad" refType="connDist" fact="0.2"/>
              </dgm:constrLst>
              <dgm:ruleLst/>
            </dgm:layoutNode>
          </dgm:forEach>
        </dgm:if>
        <dgm:else name="Name16"/>
      </dgm:choos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3d5">
  <dgm:title val=""/>
  <dgm:desc val=""/>
  <dgm:catLst>
    <dgm:cat type="3D" pri="11500"/>
  </dgm:catLst>
  <dgm:scene3d>
    <a:camera prst="isometricOffAxis2Left" zoom="95000"/>
    <a:lightRig rig="flat" dir="t"/>
  </dgm:scene3d>
  <dgm:styleLbl name="node0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 z="5715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 z="-3810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 z="-52400" extrusionH="1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 z="57150" extrusionH="63500" contourW="12700" prstMaterial="matte">
      <a:contourClr>
        <a:schemeClr val="dk1">
          <a:tint val="2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 z="-381000" extrusionH="63500" contourW="12700" prstMaterial="matte">
      <a:contourClr>
        <a:schemeClr val="dk1">
          <a:tint val="2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 z="52400"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 z="52400"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 z="60000" prstMaterial="flat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 z="60000" prstMaterial="flat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 z="-600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 z="-600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 extrusionH="3810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 z="-4005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 z="57150" extrusionH="12700" prstMaterial="flat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 extrusionH="12700" prstMaterial="flat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 z="-635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 z="57150" extrusionH="63500" contourW="12700" prstMaterial="matte">
      <a:contourClr>
        <a:schemeClr val="dk1">
          <a:tint val="2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 z="-4005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 z="-400500" extrusionH="63500" contourW="12700" prstMaterial="matte">
      <a:contourClr>
        <a:schemeClr val="lt1">
          <a:tint val="5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trBgShp">
    <dgm:scene3d>
      <a:camera prst="orthographicFront"/>
      <a:lightRig rig="threePt" dir="t"/>
    </dgm:scene3d>
    <dgm:sp3d z="-4005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 z="57150" extrusionH="63500" contourW="12700" prstMaterial="matte">
      <a:contourClr>
        <a:schemeClr val="lt1">
          <a:tint val="5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3d5">
  <dgm:title val=""/>
  <dgm:desc val=""/>
  <dgm:catLst>
    <dgm:cat type="3D" pri="11500"/>
  </dgm:catLst>
  <dgm:scene3d>
    <a:camera prst="isometricOffAxis2Left" zoom="95000"/>
    <a:lightRig rig="flat" dir="t"/>
  </dgm:scene3d>
  <dgm:styleLbl name="node0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 z="5715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 z="-3810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 z="-52400" extrusionH="1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 z="57150" extrusionH="63500" contourW="12700" prstMaterial="matte">
      <a:contourClr>
        <a:schemeClr val="dk1">
          <a:tint val="2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 z="-381000" extrusionH="63500" contourW="12700" prstMaterial="matte">
      <a:contourClr>
        <a:schemeClr val="dk1">
          <a:tint val="2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 z="52400"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 z="52400"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 z="60000" prstMaterial="flat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 z="60000" prstMaterial="flat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 z="-600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 z="-600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 extrusionH="3810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 z="-4005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 z="57150" extrusionH="12700" prstMaterial="flat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 extrusionH="12700" prstMaterial="flat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 z="-635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 z="57150" extrusionH="63500" contourW="12700" prstMaterial="matte">
      <a:contourClr>
        <a:schemeClr val="dk1">
          <a:tint val="2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 z="-4005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 z="-400500" extrusionH="63500" contourW="12700" prstMaterial="matte">
      <a:contourClr>
        <a:schemeClr val="lt1">
          <a:tint val="5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trBgShp">
    <dgm:scene3d>
      <a:camera prst="orthographicFront"/>
      <a:lightRig rig="threePt" dir="t"/>
    </dgm:scene3d>
    <dgm:sp3d z="-4005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 z="57150" extrusionH="63500" contourW="12700" prstMaterial="matte">
      <a:contourClr>
        <a:schemeClr val="lt1">
          <a:tint val="5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3d5">
  <dgm:title val=""/>
  <dgm:desc val=""/>
  <dgm:catLst>
    <dgm:cat type="3D" pri="11500"/>
  </dgm:catLst>
  <dgm:scene3d>
    <a:camera prst="isometricOffAxis2Left" zoom="95000"/>
    <a:lightRig rig="flat" dir="t"/>
  </dgm:scene3d>
  <dgm:styleLbl name="node0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 z="5715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 z="-3810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 z="-52400" extrusionH="1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 z="57150" extrusionH="63500" contourW="12700" prstMaterial="matte">
      <a:contourClr>
        <a:schemeClr val="dk1">
          <a:tint val="2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 z="-381000" extrusionH="63500" contourW="12700" prstMaterial="matte">
      <a:contourClr>
        <a:schemeClr val="dk1">
          <a:tint val="2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 z="52400"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 z="52400"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 z="60000" prstMaterial="flat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 z="60000" prstMaterial="flat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 z="-600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 z="-600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 extrusionH="3810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 z="-4005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 z="57150" extrusionH="12700" prstMaterial="flat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 extrusionH="12700" prstMaterial="flat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 z="-635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 z="57150" extrusionH="63500" contourW="12700" prstMaterial="matte">
      <a:contourClr>
        <a:schemeClr val="dk1">
          <a:tint val="2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 z="-4005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 z="-400500" extrusionH="63500" contourW="12700" prstMaterial="matte">
      <a:contourClr>
        <a:schemeClr val="lt1">
          <a:tint val="5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trBgShp">
    <dgm:scene3d>
      <a:camera prst="orthographicFront"/>
      <a:lightRig rig="threePt" dir="t"/>
    </dgm:scene3d>
    <dgm:sp3d z="-4005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 z="57150" extrusionH="63500" contourW="12700" prstMaterial="matte">
      <a:contourClr>
        <a:schemeClr val="lt1">
          <a:tint val="5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3d5">
  <dgm:title val=""/>
  <dgm:desc val=""/>
  <dgm:catLst>
    <dgm:cat type="3D" pri="11500"/>
  </dgm:catLst>
  <dgm:scene3d>
    <a:camera prst="isometricOffAxis2Left" zoom="95000"/>
    <a:lightRig rig="flat" dir="t"/>
  </dgm:scene3d>
  <dgm:styleLbl name="node0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 z="5715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 z="-3810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 z="-52400" extrusionH="1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 z="57150" extrusionH="63500" contourW="12700" prstMaterial="matte">
      <a:contourClr>
        <a:schemeClr val="dk1">
          <a:tint val="2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 z="-381000" extrusionH="63500" contourW="12700" prstMaterial="matte">
      <a:contourClr>
        <a:schemeClr val="dk1">
          <a:tint val="2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 z="52400"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 z="52400"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 z="60000" prstMaterial="flat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 z="60000" prstMaterial="flat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 z="-600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 z="-600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 extrusionH="3810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 z="-4005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 z="57150" extrusionH="12700" prstMaterial="flat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 extrusionH="12700" prstMaterial="flat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 z="-6350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 z="57150" extrusionH="63500" contourW="12700" prstMaterial="matte">
      <a:contourClr>
        <a:schemeClr val="dk1">
          <a:tint val="2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 z="-4005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 z="57150" extrusionH="63500" prstMaterial="matte"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 z="-400500" extrusionH="63500" contourW="12700" prstMaterial="matte">
      <a:contourClr>
        <a:schemeClr val="lt1">
          <a:tint val="5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 extrusionH="381000" contourW="381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trBgShp">
    <dgm:scene3d>
      <a:camera prst="orthographicFront"/>
      <a:lightRig rig="threePt" dir="t"/>
    </dgm:scene3d>
    <dgm:sp3d z="-4005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 z="57150" extrusionH="63500" contourW="12700" prstMaterial="matte">
      <a:contourClr>
        <a:schemeClr val="lt1">
          <a:tint val="50000"/>
        </a:schemeClr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8475" cy="46513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970338" y="0"/>
            <a:ext cx="3038475" cy="46513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597C6CB-BCF3-4CBC-97A7-F5D60D0CB5D0}" type="datetimeFigureOut">
              <a:rPr lang="en-US" smtClean="0"/>
              <a:t>5/8/2018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81100" y="696913"/>
            <a:ext cx="4648200" cy="34861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01675" y="4416425"/>
            <a:ext cx="5607050" cy="4183063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829675"/>
            <a:ext cx="3038475" cy="46513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970338" y="8829675"/>
            <a:ext cx="3038475" cy="46513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972B2FF-2D4D-49EB-A719-FF37E4D6CC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4183549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4116181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2532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439199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841577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645445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941777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98F322AD-593C-4D79-96AA-8E1F213C6B21}" type="slidenum">
              <a:rPr lang="en-US" smtClean="0"/>
              <a:pPr>
                <a:defRPr/>
              </a:pPr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570027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98F322AD-593C-4D79-96AA-8E1F213C6B21}" type="slidenum">
              <a:rPr lang="en-US" smtClean="0"/>
              <a:pPr>
                <a:defRPr/>
              </a:pPr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00352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98F322AD-593C-4D79-96AA-8E1F213C6B21}" type="slidenum">
              <a:rPr lang="en-US" smtClean="0"/>
              <a:pPr>
                <a:defRPr/>
              </a:pPr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6222921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6160487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342353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432597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360328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850319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772484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637636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646658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>
                <a:solidFill>
                  <a:prstClr val="black"/>
                </a:solidFill>
              </a:rPr>
              <a:pPr/>
              <a:t>18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827158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969047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101314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776996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190748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814753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617702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82018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A02231D-839C-4719-AA87-6A1914690B45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751032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A02231D-839C-4719-AA87-6A1914690B45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53603356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618600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708599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>
                <a:solidFill>
                  <a:prstClr val="black"/>
                </a:solidFill>
              </a:rPr>
              <a:pPr/>
              <a:t>30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17892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98F322AD-593C-4D79-96AA-8E1F213C6B21}" type="slidenum">
              <a:rPr lang="en-US" smtClean="0">
                <a:solidFill>
                  <a:prstClr val="black"/>
                </a:solidFill>
              </a:rPr>
              <a:pPr>
                <a:defRPr/>
              </a:pPr>
              <a:t>31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2351830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3190984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498410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425003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3812455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7320522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734541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719094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138941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912940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972B2FF-2D4D-49EB-A719-FF37E4D6CC5B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946053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.jpe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7"/>
          <p:cNvSpPr>
            <a:spLocks noChangeArrowheads="1"/>
          </p:cNvSpPr>
          <p:nvPr userDrawn="1"/>
        </p:nvSpPr>
        <p:spPr bwMode="auto">
          <a:xfrm>
            <a:off x="0" y="2481053"/>
            <a:ext cx="10363200" cy="5291349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  <a:effectLst/>
          <a:extLst/>
        </p:spPr>
        <p:txBody>
          <a:bodyPr wrap="none" lIns="101882" tIns="50941" rIns="101882" bIns="50941" anchor="ctr"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pitchFamily="-109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pitchFamily="-109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pitchFamily="-109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pitchFamily="-109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pitchFamily="-109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pitchFamily="-109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pitchFamily="-109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pitchFamily="-109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pitchFamily="-109" charset="-128"/>
              </a:defRPr>
            </a:lvl9pPr>
          </a:lstStyle>
          <a:p>
            <a:pPr>
              <a:defRPr/>
            </a:pPr>
            <a:endParaRPr lang="en-US" altLang="en-US" sz="2400" smtClean="0">
              <a:cs typeface="+mn-cs"/>
            </a:endParaRPr>
          </a:p>
        </p:txBody>
      </p:sp>
      <p:sp>
        <p:nvSpPr>
          <p:cNvPr id="13005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240443" y="3875405"/>
            <a:ext cx="8102139" cy="2982595"/>
          </a:xfrm>
        </p:spPr>
        <p:txBody>
          <a:bodyPr anchor="t">
            <a:norm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 smtClean="0"/>
              <a:t>Click to edit Master title style</a:t>
            </a:r>
          </a:p>
        </p:txBody>
      </p:sp>
      <p:sp>
        <p:nvSpPr>
          <p:cNvPr id="5" name="TextBox 4"/>
          <p:cNvSpPr txBox="1"/>
          <p:nvPr userDrawn="1"/>
        </p:nvSpPr>
        <p:spPr>
          <a:xfrm>
            <a:off x="1240443" y="1676401"/>
            <a:ext cx="7945121" cy="656875"/>
          </a:xfrm>
          <a:prstGeom prst="rect">
            <a:avLst/>
          </a:prstGeom>
          <a:noFill/>
        </p:spPr>
        <p:txBody>
          <a:bodyPr wrap="square" lIns="101882" tIns="50941" rIns="101882" bIns="50941" rtlCol="0">
            <a:spAutoFit/>
          </a:bodyPr>
          <a:lstStyle/>
          <a:p>
            <a:r>
              <a:rPr lang="en-US" sz="3600" b="1" i="1" dirty="0" smtClean="0">
                <a:solidFill>
                  <a:schemeClr val="accent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3600" b="1" i="1" baseline="30000" dirty="0" smtClean="0">
                <a:solidFill>
                  <a:schemeClr val="accent1"/>
                </a:solidFill>
              </a:rPr>
              <a:t>2</a:t>
            </a:r>
            <a:r>
              <a:rPr lang="en-US" sz="3600" b="1" i="1" dirty="0" smtClean="0">
                <a:solidFill>
                  <a:schemeClr val="accent6"/>
                </a:solidFill>
              </a:rPr>
              <a:t> Office of Improvement &amp; Innovation</a:t>
            </a:r>
            <a:endParaRPr lang="en-US" sz="3600" b="1" i="1" dirty="0">
              <a:solidFill>
                <a:schemeClr val="accent6"/>
              </a:solidFill>
            </a:endParaRPr>
          </a:p>
        </p:txBody>
      </p:sp>
      <p:pic>
        <p:nvPicPr>
          <p:cNvPr id="2" name="Picture 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1054" y="667916"/>
            <a:ext cx="6673273" cy="8560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812432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Office of i2 gener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56145" y="0"/>
            <a:ext cx="8588895" cy="1295400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160" y="1447801"/>
            <a:ext cx="9326880" cy="549518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713A07-BB48-454D-9646-DE3ED6566270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extBox 9"/>
          <p:cNvSpPr txBox="1"/>
          <p:nvPr userDrawn="1"/>
        </p:nvSpPr>
        <p:spPr>
          <a:xfrm>
            <a:off x="4396510" y="7239000"/>
            <a:ext cx="4019666" cy="379876"/>
          </a:xfrm>
          <a:prstGeom prst="rect">
            <a:avLst/>
          </a:prstGeom>
          <a:noFill/>
        </p:spPr>
        <p:txBody>
          <a:bodyPr wrap="square" lIns="101882" tIns="50941" rIns="101882" bIns="50941" rtlCol="0">
            <a:spAutoFit/>
          </a:bodyPr>
          <a:lstStyle/>
          <a:p>
            <a:r>
              <a:rPr lang="en-US" sz="1800" b="1" i="1" dirty="0" smtClean="0">
                <a:solidFill>
                  <a:schemeClr val="accent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1800" b="1" i="1" baseline="30000" dirty="0" smtClean="0">
                <a:solidFill>
                  <a:schemeClr val="accent1"/>
                </a:solidFill>
              </a:rPr>
              <a:t>2</a:t>
            </a:r>
            <a:r>
              <a:rPr lang="en-US" sz="1800" b="1" i="1" dirty="0" smtClean="0">
                <a:solidFill>
                  <a:schemeClr val="accent6"/>
                </a:solidFill>
              </a:rPr>
              <a:t> Office of Improvement &amp; Innovation</a:t>
            </a:r>
            <a:endParaRPr lang="en-US" sz="1800" b="1" i="1" dirty="0">
              <a:solidFill>
                <a:schemeClr val="accent6"/>
              </a:solidFill>
            </a:endParaRP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1055" y="7115474"/>
            <a:ext cx="3663234" cy="5034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202285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Op Planning &amp; standard mgmt sy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962727" y="0"/>
            <a:ext cx="7882313" cy="1295400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160" y="1447801"/>
            <a:ext cx="9326880" cy="549518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945120" y="6953366"/>
            <a:ext cx="2418080" cy="413808"/>
          </a:xfrm>
        </p:spPr>
        <p:txBody>
          <a:bodyPr/>
          <a:lstStyle/>
          <a:p>
            <a:fld id="{A4713A07-BB48-454D-9646-DE3ED6566270}" type="slidenum">
              <a:rPr lang="en-US" smtClean="0"/>
              <a:t>‹#›</a:t>
            </a:fld>
            <a:endParaRPr lang="en-US"/>
          </a:p>
        </p:txBody>
      </p:sp>
      <p:pic>
        <p:nvPicPr>
          <p:cNvPr id="7" name="Picture 20" descr="http://www.cmswire.com/images/plan_icon.jp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5527" y="222144"/>
            <a:ext cx="1727200" cy="9175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Box 7"/>
          <p:cNvSpPr txBox="1"/>
          <p:nvPr userDrawn="1"/>
        </p:nvSpPr>
        <p:spPr>
          <a:xfrm>
            <a:off x="4396509" y="7239000"/>
            <a:ext cx="6045200" cy="379876"/>
          </a:xfrm>
          <a:prstGeom prst="rect">
            <a:avLst/>
          </a:prstGeom>
          <a:noFill/>
        </p:spPr>
        <p:txBody>
          <a:bodyPr wrap="square" lIns="101882" tIns="50941" rIns="101882" bIns="50941" rtlCol="0">
            <a:spAutoFit/>
          </a:bodyPr>
          <a:lstStyle/>
          <a:p>
            <a:r>
              <a:rPr lang="en-US" sz="1800" b="1" i="1" dirty="0" smtClean="0">
                <a:solidFill>
                  <a:schemeClr val="accent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1800" b="1" i="1" baseline="30000" dirty="0" smtClean="0">
                <a:solidFill>
                  <a:schemeClr val="accent1"/>
                </a:solidFill>
              </a:rPr>
              <a:t>2</a:t>
            </a:r>
            <a:r>
              <a:rPr lang="en-US" sz="1800" b="1" i="1" dirty="0" smtClean="0">
                <a:solidFill>
                  <a:schemeClr val="accent6"/>
                </a:solidFill>
              </a:rPr>
              <a:t> Office of Improvement &amp; Innovation</a:t>
            </a:r>
            <a:endParaRPr lang="en-US" sz="1800" b="1" i="1" dirty="0">
              <a:solidFill>
                <a:schemeClr val="accent6"/>
              </a:solidFill>
            </a:endParaRPr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1055" y="7115474"/>
            <a:ext cx="3663234" cy="5034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93815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Opportunity analys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27200" y="0"/>
            <a:ext cx="8117840" cy="1295400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160" y="1447801"/>
            <a:ext cx="9326880" cy="549518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713A07-BB48-454D-9646-DE3ED6566270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Box 7"/>
          <p:cNvSpPr txBox="1"/>
          <p:nvPr userDrawn="1"/>
        </p:nvSpPr>
        <p:spPr>
          <a:xfrm>
            <a:off x="4396510" y="7239000"/>
            <a:ext cx="4019666" cy="379876"/>
          </a:xfrm>
          <a:prstGeom prst="rect">
            <a:avLst/>
          </a:prstGeom>
          <a:noFill/>
        </p:spPr>
        <p:txBody>
          <a:bodyPr wrap="square" lIns="101882" tIns="50941" rIns="101882" bIns="50941" rtlCol="0">
            <a:spAutoFit/>
          </a:bodyPr>
          <a:lstStyle/>
          <a:p>
            <a:r>
              <a:rPr lang="en-US" sz="1800" b="1" i="1" dirty="0" smtClean="0">
                <a:solidFill>
                  <a:schemeClr val="accent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1800" b="1" i="1" baseline="30000" dirty="0" smtClean="0">
                <a:solidFill>
                  <a:schemeClr val="accent1"/>
                </a:solidFill>
              </a:rPr>
              <a:t>2</a:t>
            </a:r>
            <a:r>
              <a:rPr lang="en-US" sz="1800" b="1" i="1" dirty="0" smtClean="0">
                <a:solidFill>
                  <a:schemeClr val="accent6"/>
                </a:solidFill>
              </a:rPr>
              <a:t> Office of Improvement &amp; Innovation</a:t>
            </a:r>
            <a:endParaRPr lang="en-US" sz="1800" b="1" i="1" dirty="0">
              <a:solidFill>
                <a:schemeClr val="accent6"/>
              </a:solidFill>
            </a:endParaRPr>
          </a:p>
        </p:txBody>
      </p:sp>
      <p:pic>
        <p:nvPicPr>
          <p:cNvPr id="10" name="Picture 6" descr="http://innointel.com/images/innointelimages/analytics%20(4)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50000"/>
                    </a14:imgEffect>
                    <a14:imgEffect>
                      <a14:colorTemperature colorTemp="5300"/>
                    </a14:imgEffect>
                    <a14:imgEffect>
                      <a14:brightnessContrast bright="-2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055" y="228600"/>
            <a:ext cx="863600" cy="863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6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1055" y="7115474"/>
            <a:ext cx="3663234" cy="5034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99990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Process &amp; Sys Engin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27200" y="0"/>
            <a:ext cx="8117840" cy="1295400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160" y="1447801"/>
            <a:ext cx="9326880" cy="549518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713A07-BB48-454D-9646-DE3ED6566270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Box 7"/>
          <p:cNvSpPr txBox="1"/>
          <p:nvPr userDrawn="1"/>
        </p:nvSpPr>
        <p:spPr>
          <a:xfrm>
            <a:off x="4396510" y="7239000"/>
            <a:ext cx="4019666" cy="379876"/>
          </a:xfrm>
          <a:prstGeom prst="rect">
            <a:avLst/>
          </a:prstGeom>
          <a:noFill/>
        </p:spPr>
        <p:txBody>
          <a:bodyPr wrap="square" lIns="101882" tIns="50941" rIns="101882" bIns="50941" rtlCol="0">
            <a:spAutoFit/>
          </a:bodyPr>
          <a:lstStyle/>
          <a:p>
            <a:r>
              <a:rPr lang="en-US" sz="1800" b="1" i="1" dirty="0" smtClean="0">
                <a:solidFill>
                  <a:schemeClr val="accent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1800" b="1" i="1" baseline="30000" dirty="0" smtClean="0">
                <a:solidFill>
                  <a:schemeClr val="accent1"/>
                </a:solidFill>
              </a:rPr>
              <a:t>2</a:t>
            </a:r>
            <a:r>
              <a:rPr lang="en-US" sz="1800" b="1" i="1" dirty="0" smtClean="0">
                <a:solidFill>
                  <a:schemeClr val="accent6"/>
                </a:solidFill>
              </a:rPr>
              <a:t> Office of Improvement &amp; Innovation</a:t>
            </a:r>
            <a:endParaRPr lang="en-US" sz="1800" b="1" i="1" dirty="0">
              <a:solidFill>
                <a:schemeClr val="accent6"/>
              </a:solidFill>
            </a:endParaRPr>
          </a:p>
        </p:txBody>
      </p:sp>
      <p:pic>
        <p:nvPicPr>
          <p:cNvPr id="9" name="Picture 18" descr="http://mirskytech.com/wp-content/themes/mirskytech/img/icon-sketch-3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054" y="152401"/>
            <a:ext cx="999489" cy="11740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6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1055" y="7115474"/>
            <a:ext cx="3663234" cy="5034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1589599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Human Centered Desig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27200" y="0"/>
            <a:ext cx="8117840" cy="1295400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160" y="1447801"/>
            <a:ext cx="9326880" cy="549518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713A07-BB48-454D-9646-DE3ED6566270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Box 7"/>
          <p:cNvSpPr txBox="1"/>
          <p:nvPr userDrawn="1"/>
        </p:nvSpPr>
        <p:spPr>
          <a:xfrm>
            <a:off x="4396510" y="7239000"/>
            <a:ext cx="4019666" cy="379876"/>
          </a:xfrm>
          <a:prstGeom prst="rect">
            <a:avLst/>
          </a:prstGeom>
          <a:noFill/>
        </p:spPr>
        <p:txBody>
          <a:bodyPr wrap="square" lIns="101882" tIns="50941" rIns="101882" bIns="50941" rtlCol="0">
            <a:spAutoFit/>
          </a:bodyPr>
          <a:lstStyle/>
          <a:p>
            <a:r>
              <a:rPr lang="en-US" sz="1800" b="1" i="1" dirty="0" smtClean="0">
                <a:solidFill>
                  <a:schemeClr val="accent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1800" b="1" i="1" baseline="30000" dirty="0" smtClean="0">
                <a:solidFill>
                  <a:schemeClr val="accent1"/>
                </a:solidFill>
              </a:rPr>
              <a:t>2</a:t>
            </a:r>
            <a:r>
              <a:rPr lang="en-US" sz="1800" b="1" i="1" dirty="0" smtClean="0">
                <a:solidFill>
                  <a:schemeClr val="accent6"/>
                </a:solidFill>
              </a:rPr>
              <a:t> Office of Improvement &amp; Innovation</a:t>
            </a:r>
            <a:endParaRPr lang="en-US" sz="1800" b="1" i="1" dirty="0">
              <a:solidFill>
                <a:schemeClr val="accent6"/>
              </a:solidFill>
            </a:endParaRPr>
          </a:p>
        </p:txBody>
      </p:sp>
      <p:pic>
        <p:nvPicPr>
          <p:cNvPr id="10" name="Picture 12" descr="http://uniid-sea.net/wp-content/uploads/2014/04/people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92546" y="152401"/>
            <a:ext cx="1162387" cy="8849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6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1055" y="7115474"/>
            <a:ext cx="3663234" cy="5034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883802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PM &amp; change mgm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27200" y="0"/>
            <a:ext cx="8117840" cy="1295400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160" y="1447801"/>
            <a:ext cx="9326880" cy="549518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713A07-BB48-454D-9646-DE3ED6566270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Box 7"/>
          <p:cNvSpPr txBox="1"/>
          <p:nvPr userDrawn="1"/>
        </p:nvSpPr>
        <p:spPr>
          <a:xfrm>
            <a:off x="4396509" y="7239000"/>
            <a:ext cx="5024582" cy="379876"/>
          </a:xfrm>
          <a:prstGeom prst="rect">
            <a:avLst/>
          </a:prstGeom>
          <a:noFill/>
        </p:spPr>
        <p:txBody>
          <a:bodyPr wrap="square" lIns="101882" tIns="50941" rIns="101882" bIns="50941" rtlCol="0">
            <a:spAutoFit/>
          </a:bodyPr>
          <a:lstStyle/>
          <a:p>
            <a:r>
              <a:rPr lang="en-US" sz="1800" b="1" i="1" dirty="0" smtClean="0">
                <a:solidFill>
                  <a:schemeClr val="accent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1800" b="1" i="1" baseline="30000" dirty="0" smtClean="0">
                <a:solidFill>
                  <a:schemeClr val="accent1"/>
                </a:solidFill>
              </a:rPr>
              <a:t>2</a:t>
            </a:r>
            <a:r>
              <a:rPr lang="en-US" sz="1800" b="1" i="1" dirty="0" smtClean="0">
                <a:solidFill>
                  <a:schemeClr val="accent6"/>
                </a:solidFill>
              </a:rPr>
              <a:t> Office of Improvement &amp; Innovation</a:t>
            </a:r>
            <a:endParaRPr lang="en-US" sz="1800" b="1" i="1" dirty="0">
              <a:solidFill>
                <a:schemeClr val="accent6"/>
              </a:solidFill>
            </a:endParaRPr>
          </a:p>
        </p:txBody>
      </p:sp>
      <p:pic>
        <p:nvPicPr>
          <p:cNvPr id="9" name="Picture 14" descr="http://www.safenet-inc.com/uploadedImages/images/Icons/orange-checklist-clipboard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055" y="76200"/>
            <a:ext cx="1036321" cy="103632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6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5353" y="7115474"/>
            <a:ext cx="3663234" cy="5034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842343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learning &amp; knowlege mgm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27200" y="0"/>
            <a:ext cx="8117840" cy="1295400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160" y="1447801"/>
            <a:ext cx="9326880" cy="549518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713A07-BB48-454D-9646-DE3ED6566270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Box 7"/>
          <p:cNvSpPr txBox="1"/>
          <p:nvPr userDrawn="1"/>
        </p:nvSpPr>
        <p:spPr>
          <a:xfrm>
            <a:off x="4396509" y="7239000"/>
            <a:ext cx="4789055" cy="379876"/>
          </a:xfrm>
          <a:prstGeom prst="rect">
            <a:avLst/>
          </a:prstGeom>
          <a:noFill/>
        </p:spPr>
        <p:txBody>
          <a:bodyPr wrap="square" lIns="101882" tIns="50941" rIns="101882" bIns="50941" rtlCol="0">
            <a:spAutoFit/>
          </a:bodyPr>
          <a:lstStyle/>
          <a:p>
            <a:r>
              <a:rPr lang="en-US" sz="1800" b="1" i="1" dirty="0" smtClean="0">
                <a:solidFill>
                  <a:schemeClr val="accent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1800" b="1" i="1" baseline="30000" dirty="0" smtClean="0">
                <a:solidFill>
                  <a:schemeClr val="accent1"/>
                </a:solidFill>
              </a:rPr>
              <a:t>2</a:t>
            </a:r>
            <a:r>
              <a:rPr lang="en-US" sz="1800" b="1" i="1" dirty="0" smtClean="0">
                <a:solidFill>
                  <a:schemeClr val="accent6"/>
                </a:solidFill>
              </a:rPr>
              <a:t> Office of Improvement &amp; Innovation</a:t>
            </a:r>
            <a:endParaRPr lang="en-US" sz="1800" b="1" i="1" dirty="0">
              <a:solidFill>
                <a:schemeClr val="accent6"/>
              </a:solidFill>
            </a:endParaRPr>
          </a:p>
        </p:txBody>
      </p:sp>
      <p:pic>
        <p:nvPicPr>
          <p:cNvPr id="10" name="Picture 8" descr="http://graymatteranalytics.com/wp-content/uploads/2013/08/analyze_icon1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564" y="228600"/>
            <a:ext cx="824785" cy="8247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6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1055" y="7115474"/>
            <a:ext cx="3663234" cy="5034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994179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18621" y="4994489"/>
            <a:ext cx="8808720" cy="1543685"/>
          </a:xfrm>
        </p:spPr>
        <p:txBody>
          <a:bodyPr anchor="t"/>
          <a:lstStyle>
            <a:lvl1pPr algn="l">
              <a:defRPr sz="51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18621" y="3294275"/>
            <a:ext cx="8808720" cy="1700212"/>
          </a:xfrm>
        </p:spPr>
        <p:txBody>
          <a:bodyPr anchor="b"/>
          <a:lstStyle>
            <a:lvl1pPr marL="0" indent="0">
              <a:buNone/>
              <a:defRPr sz="2600">
                <a:solidFill>
                  <a:schemeClr val="tx1">
                    <a:tint val="75000"/>
                  </a:schemeClr>
                </a:solidFill>
              </a:defRPr>
            </a:lvl1pPr>
            <a:lvl2pPr marL="587822" indent="0">
              <a:buNone/>
              <a:defRPr sz="2300">
                <a:solidFill>
                  <a:schemeClr val="tx1">
                    <a:tint val="75000"/>
                  </a:schemeClr>
                </a:solidFill>
              </a:defRPr>
            </a:lvl2pPr>
            <a:lvl3pPr marL="1175644" indent="0">
              <a:buNone/>
              <a:defRPr sz="2100">
                <a:solidFill>
                  <a:schemeClr val="tx1">
                    <a:tint val="75000"/>
                  </a:schemeClr>
                </a:solidFill>
              </a:defRPr>
            </a:lvl3pPr>
            <a:lvl4pPr marL="1763466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4pPr>
            <a:lvl5pPr marL="2351288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5pPr>
            <a:lvl6pPr marL="293911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6pPr>
            <a:lvl7pPr marL="3526932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7pPr>
            <a:lvl8pPr marL="4114754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8pPr>
            <a:lvl9pPr marL="4702576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713A07-BB48-454D-9646-DE3ED6566270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extBox 6"/>
          <p:cNvSpPr txBox="1"/>
          <p:nvPr userDrawn="1"/>
        </p:nvSpPr>
        <p:spPr>
          <a:xfrm>
            <a:off x="471055" y="262981"/>
            <a:ext cx="94210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b="1" i="1" dirty="0" smtClean="0">
                <a:solidFill>
                  <a:schemeClr val="accent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4400" b="1" i="1" baseline="30000" dirty="0" smtClean="0">
                <a:solidFill>
                  <a:schemeClr val="accent2"/>
                </a:solidFill>
              </a:rPr>
              <a:t>2</a:t>
            </a:r>
            <a:endParaRPr lang="en-US" sz="4400" b="1" i="1" baseline="30000" dirty="0">
              <a:solidFill>
                <a:schemeClr val="accent2"/>
              </a:solidFill>
            </a:endParaRPr>
          </a:p>
        </p:txBody>
      </p:sp>
      <p:sp>
        <p:nvSpPr>
          <p:cNvPr id="8" name="TextBox 7"/>
          <p:cNvSpPr txBox="1"/>
          <p:nvPr userDrawn="1"/>
        </p:nvSpPr>
        <p:spPr>
          <a:xfrm>
            <a:off x="4396509" y="7239000"/>
            <a:ext cx="4789055" cy="379876"/>
          </a:xfrm>
          <a:prstGeom prst="rect">
            <a:avLst/>
          </a:prstGeom>
          <a:noFill/>
        </p:spPr>
        <p:txBody>
          <a:bodyPr wrap="square" lIns="101882" tIns="50941" rIns="101882" bIns="50941" rtlCol="0">
            <a:spAutoFit/>
          </a:bodyPr>
          <a:lstStyle/>
          <a:p>
            <a:r>
              <a:rPr lang="en-US" sz="1800" b="1" i="1" dirty="0" smtClean="0">
                <a:solidFill>
                  <a:schemeClr val="accent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1800" b="1" i="1" baseline="30000" dirty="0" smtClean="0">
                <a:solidFill>
                  <a:schemeClr val="accent1"/>
                </a:solidFill>
              </a:rPr>
              <a:t>2</a:t>
            </a:r>
            <a:r>
              <a:rPr lang="en-US" sz="1800" b="1" i="1" dirty="0" smtClean="0">
                <a:solidFill>
                  <a:schemeClr val="accent6"/>
                </a:solidFill>
              </a:rPr>
              <a:t> Office of Improvement &amp; Innovation</a:t>
            </a:r>
            <a:endParaRPr lang="en-US" sz="1800" b="1" i="1" dirty="0">
              <a:solidFill>
                <a:schemeClr val="accent6"/>
              </a:solidFill>
            </a:endParaRPr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8906" y="7115474"/>
            <a:ext cx="3663234" cy="5034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90250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77636" y="0"/>
            <a:ext cx="8667404" cy="1295400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71055" y="1427904"/>
            <a:ext cx="4592781" cy="5814907"/>
          </a:xfrm>
        </p:spPr>
        <p:txBody>
          <a:bodyPr>
            <a:normAutofit/>
          </a:bodyPr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300"/>
            </a:lvl6pPr>
            <a:lvl7pPr>
              <a:defRPr sz="2300"/>
            </a:lvl7pPr>
            <a:lvl8pPr>
              <a:defRPr sz="2300"/>
            </a:lvl8pPr>
            <a:lvl9pPr>
              <a:defRPr sz="23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241625" y="1427904"/>
            <a:ext cx="4592782" cy="5814907"/>
          </a:xfrm>
        </p:spPr>
        <p:txBody>
          <a:bodyPr>
            <a:normAutofit/>
          </a:bodyPr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300"/>
            </a:lvl6pPr>
            <a:lvl7pPr>
              <a:defRPr sz="2300"/>
            </a:lvl7pPr>
            <a:lvl8pPr>
              <a:defRPr sz="2300"/>
            </a:lvl8pPr>
            <a:lvl9pPr>
              <a:defRPr sz="23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713A07-BB48-454D-9646-DE3ED6566270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Box 7"/>
          <p:cNvSpPr txBox="1"/>
          <p:nvPr userDrawn="1"/>
        </p:nvSpPr>
        <p:spPr>
          <a:xfrm>
            <a:off x="471055" y="262981"/>
            <a:ext cx="94210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b="1" i="1" dirty="0" smtClean="0">
                <a:solidFill>
                  <a:schemeClr val="accent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4400" b="1" i="1" baseline="30000" dirty="0" smtClean="0">
                <a:solidFill>
                  <a:schemeClr val="accent2"/>
                </a:solidFill>
              </a:rPr>
              <a:t>2</a:t>
            </a:r>
            <a:endParaRPr lang="en-US" sz="4400" b="1" i="1" baseline="30000" dirty="0">
              <a:solidFill>
                <a:schemeClr val="accent2"/>
              </a:solidFill>
            </a:endParaRPr>
          </a:p>
        </p:txBody>
      </p:sp>
      <p:sp>
        <p:nvSpPr>
          <p:cNvPr id="9" name="TextBox 8"/>
          <p:cNvSpPr txBox="1"/>
          <p:nvPr userDrawn="1"/>
        </p:nvSpPr>
        <p:spPr>
          <a:xfrm>
            <a:off x="4396509" y="7239000"/>
            <a:ext cx="5103091" cy="379876"/>
          </a:xfrm>
          <a:prstGeom prst="rect">
            <a:avLst/>
          </a:prstGeom>
          <a:noFill/>
        </p:spPr>
        <p:txBody>
          <a:bodyPr wrap="square" lIns="101882" tIns="50941" rIns="101882" bIns="50941" rtlCol="0">
            <a:spAutoFit/>
          </a:bodyPr>
          <a:lstStyle/>
          <a:p>
            <a:r>
              <a:rPr lang="en-US" sz="1800" b="1" i="1" dirty="0" smtClean="0">
                <a:solidFill>
                  <a:schemeClr val="accent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1800" b="1" i="1" baseline="30000" dirty="0" smtClean="0">
                <a:solidFill>
                  <a:schemeClr val="accent1"/>
                </a:solidFill>
              </a:rPr>
              <a:t>2</a:t>
            </a:r>
            <a:r>
              <a:rPr lang="en-US" sz="1800" b="1" i="1" dirty="0" smtClean="0">
                <a:solidFill>
                  <a:schemeClr val="accent6"/>
                </a:solidFill>
              </a:rPr>
              <a:t> Office of Improvement &amp; Innovation</a:t>
            </a:r>
            <a:endParaRPr lang="en-US" sz="1800" b="1" i="1" dirty="0">
              <a:solidFill>
                <a:schemeClr val="accent6"/>
              </a:solidFill>
            </a:endParaRPr>
          </a:p>
        </p:txBody>
      </p:sp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8906" y="7115474"/>
            <a:ext cx="3663234" cy="5034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908899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77636" y="0"/>
            <a:ext cx="8667404" cy="12954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18160" y="1739795"/>
            <a:ext cx="4578880" cy="725064"/>
          </a:xfrm>
        </p:spPr>
        <p:txBody>
          <a:bodyPr anchor="b"/>
          <a:lstStyle>
            <a:lvl1pPr marL="0" indent="0">
              <a:buNone/>
              <a:defRPr sz="3100" b="1"/>
            </a:lvl1pPr>
            <a:lvl2pPr marL="587822" indent="0">
              <a:buNone/>
              <a:defRPr sz="2600" b="1"/>
            </a:lvl2pPr>
            <a:lvl3pPr marL="1175644" indent="0">
              <a:buNone/>
              <a:defRPr sz="2300" b="1"/>
            </a:lvl3pPr>
            <a:lvl4pPr marL="1763466" indent="0">
              <a:buNone/>
              <a:defRPr sz="2100" b="1"/>
            </a:lvl4pPr>
            <a:lvl5pPr marL="2351288" indent="0">
              <a:buNone/>
              <a:defRPr sz="2100" b="1"/>
            </a:lvl5pPr>
            <a:lvl6pPr marL="2939110" indent="0">
              <a:buNone/>
              <a:defRPr sz="2100" b="1"/>
            </a:lvl6pPr>
            <a:lvl7pPr marL="3526932" indent="0">
              <a:buNone/>
              <a:defRPr sz="2100" b="1"/>
            </a:lvl7pPr>
            <a:lvl8pPr marL="4114754" indent="0">
              <a:buNone/>
              <a:defRPr sz="2100" b="1"/>
            </a:lvl8pPr>
            <a:lvl9pPr marL="4702576" indent="0">
              <a:buNone/>
              <a:defRPr sz="21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18160" y="2464859"/>
            <a:ext cx="4578880" cy="4478126"/>
          </a:xfrm>
        </p:spPr>
        <p:txBody>
          <a:bodyPr/>
          <a:lstStyle>
            <a:lvl1pPr>
              <a:defRPr sz="3100"/>
            </a:lvl1pPr>
            <a:lvl2pPr>
              <a:defRPr sz="2600"/>
            </a:lvl2pPr>
            <a:lvl3pPr>
              <a:defRPr sz="23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264363" y="1739795"/>
            <a:ext cx="4580679" cy="725064"/>
          </a:xfrm>
        </p:spPr>
        <p:txBody>
          <a:bodyPr anchor="b"/>
          <a:lstStyle>
            <a:lvl1pPr marL="0" indent="0">
              <a:buNone/>
              <a:defRPr sz="3100" b="1"/>
            </a:lvl1pPr>
            <a:lvl2pPr marL="587822" indent="0">
              <a:buNone/>
              <a:defRPr sz="2600" b="1"/>
            </a:lvl2pPr>
            <a:lvl3pPr marL="1175644" indent="0">
              <a:buNone/>
              <a:defRPr sz="2300" b="1"/>
            </a:lvl3pPr>
            <a:lvl4pPr marL="1763466" indent="0">
              <a:buNone/>
              <a:defRPr sz="2100" b="1"/>
            </a:lvl4pPr>
            <a:lvl5pPr marL="2351288" indent="0">
              <a:buNone/>
              <a:defRPr sz="2100" b="1"/>
            </a:lvl5pPr>
            <a:lvl6pPr marL="2939110" indent="0">
              <a:buNone/>
              <a:defRPr sz="2100" b="1"/>
            </a:lvl6pPr>
            <a:lvl7pPr marL="3526932" indent="0">
              <a:buNone/>
              <a:defRPr sz="2100" b="1"/>
            </a:lvl7pPr>
            <a:lvl8pPr marL="4114754" indent="0">
              <a:buNone/>
              <a:defRPr sz="2100" b="1"/>
            </a:lvl8pPr>
            <a:lvl9pPr marL="4702576" indent="0">
              <a:buNone/>
              <a:defRPr sz="21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264363" y="2464859"/>
            <a:ext cx="4580679" cy="4478126"/>
          </a:xfrm>
        </p:spPr>
        <p:txBody>
          <a:bodyPr/>
          <a:lstStyle>
            <a:lvl1pPr>
              <a:defRPr sz="3100"/>
            </a:lvl1pPr>
            <a:lvl2pPr>
              <a:defRPr sz="2600"/>
            </a:lvl2pPr>
            <a:lvl3pPr>
              <a:defRPr sz="23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713A07-BB48-454D-9646-DE3ED6566270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extBox 9"/>
          <p:cNvSpPr txBox="1"/>
          <p:nvPr userDrawn="1"/>
        </p:nvSpPr>
        <p:spPr>
          <a:xfrm>
            <a:off x="471055" y="262981"/>
            <a:ext cx="94210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b="1" i="1" dirty="0" smtClean="0">
                <a:solidFill>
                  <a:schemeClr val="accent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4400" b="1" i="1" baseline="30000" dirty="0" smtClean="0">
                <a:solidFill>
                  <a:schemeClr val="accent2"/>
                </a:solidFill>
              </a:rPr>
              <a:t>2</a:t>
            </a:r>
            <a:endParaRPr lang="en-US" sz="4400" b="1" i="1" baseline="30000" dirty="0">
              <a:solidFill>
                <a:schemeClr val="accent2"/>
              </a:solidFill>
            </a:endParaRPr>
          </a:p>
        </p:txBody>
      </p:sp>
      <p:sp>
        <p:nvSpPr>
          <p:cNvPr id="11" name="TextBox 10"/>
          <p:cNvSpPr txBox="1"/>
          <p:nvPr userDrawn="1"/>
        </p:nvSpPr>
        <p:spPr>
          <a:xfrm>
            <a:off x="4396510" y="7239000"/>
            <a:ext cx="4019666" cy="379876"/>
          </a:xfrm>
          <a:prstGeom prst="rect">
            <a:avLst/>
          </a:prstGeom>
          <a:noFill/>
        </p:spPr>
        <p:txBody>
          <a:bodyPr wrap="square" lIns="101882" tIns="50941" rIns="101882" bIns="50941" rtlCol="0">
            <a:spAutoFit/>
          </a:bodyPr>
          <a:lstStyle/>
          <a:p>
            <a:r>
              <a:rPr lang="en-US" sz="1800" b="1" i="1" dirty="0" smtClean="0">
                <a:solidFill>
                  <a:schemeClr val="accent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1800" b="1" i="1" baseline="30000" dirty="0" smtClean="0">
                <a:solidFill>
                  <a:schemeClr val="accent1"/>
                </a:solidFill>
              </a:rPr>
              <a:t>2</a:t>
            </a:r>
            <a:r>
              <a:rPr lang="en-US" sz="1800" b="1" i="1" dirty="0" smtClean="0">
                <a:solidFill>
                  <a:schemeClr val="accent6"/>
                </a:solidFill>
              </a:rPr>
              <a:t> Office of Improvement &amp; Innovation</a:t>
            </a:r>
            <a:endParaRPr lang="en-US" sz="1800" b="1" i="1" dirty="0">
              <a:solidFill>
                <a:schemeClr val="accent6"/>
              </a:solidFill>
            </a:endParaRPr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8906" y="7115474"/>
            <a:ext cx="3663234" cy="5034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396377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77636" y="0"/>
            <a:ext cx="8667404" cy="1295400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713A07-BB48-454D-9646-DE3ED6566270}" type="slidenum">
              <a:rPr lang="en-US" smtClean="0"/>
              <a:t>‹#›</a:t>
            </a:fld>
            <a:endParaRPr lang="en-US"/>
          </a:p>
        </p:txBody>
      </p:sp>
      <p:sp>
        <p:nvSpPr>
          <p:cNvPr id="6" name="TextBox 5"/>
          <p:cNvSpPr txBox="1"/>
          <p:nvPr userDrawn="1"/>
        </p:nvSpPr>
        <p:spPr>
          <a:xfrm>
            <a:off x="471055" y="262981"/>
            <a:ext cx="94210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b="1" i="1" dirty="0" smtClean="0">
                <a:solidFill>
                  <a:schemeClr val="accent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4400" b="1" i="1" baseline="30000" dirty="0" smtClean="0">
                <a:solidFill>
                  <a:schemeClr val="accent2"/>
                </a:solidFill>
              </a:rPr>
              <a:t>2</a:t>
            </a:r>
            <a:endParaRPr lang="en-US" sz="4400" b="1" i="1" baseline="30000" dirty="0">
              <a:solidFill>
                <a:schemeClr val="accent2"/>
              </a:solidFill>
            </a:endParaRPr>
          </a:p>
        </p:txBody>
      </p:sp>
      <p:sp>
        <p:nvSpPr>
          <p:cNvPr id="7" name="TextBox 6"/>
          <p:cNvSpPr txBox="1"/>
          <p:nvPr userDrawn="1"/>
        </p:nvSpPr>
        <p:spPr>
          <a:xfrm>
            <a:off x="4396510" y="7239000"/>
            <a:ext cx="4019666" cy="379876"/>
          </a:xfrm>
          <a:prstGeom prst="rect">
            <a:avLst/>
          </a:prstGeom>
          <a:noFill/>
        </p:spPr>
        <p:txBody>
          <a:bodyPr wrap="square" lIns="101882" tIns="50941" rIns="101882" bIns="50941" rtlCol="0">
            <a:spAutoFit/>
          </a:bodyPr>
          <a:lstStyle/>
          <a:p>
            <a:r>
              <a:rPr lang="en-US" sz="1800" b="1" i="1" dirty="0" smtClean="0">
                <a:solidFill>
                  <a:schemeClr val="accent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1800" b="1" i="1" baseline="30000" dirty="0" smtClean="0">
                <a:solidFill>
                  <a:schemeClr val="accent1"/>
                </a:solidFill>
              </a:rPr>
              <a:t>2</a:t>
            </a:r>
            <a:r>
              <a:rPr lang="en-US" sz="1800" b="1" i="1" dirty="0" smtClean="0">
                <a:solidFill>
                  <a:schemeClr val="accent6"/>
                </a:solidFill>
              </a:rPr>
              <a:t> Office of Improvement &amp; Innovation</a:t>
            </a:r>
            <a:endParaRPr lang="en-US" sz="1800" b="1" i="1" dirty="0">
              <a:solidFill>
                <a:schemeClr val="accent6"/>
              </a:solidFill>
            </a:endParaRPr>
          </a:p>
        </p:txBody>
      </p:sp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1055" y="7115474"/>
            <a:ext cx="3663234" cy="5034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084312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713A07-BB48-454D-9646-DE3ED656627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793756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77240" y="2414491"/>
            <a:ext cx="8808720" cy="1666028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54480" y="4404360"/>
            <a:ext cx="7254240" cy="198628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51814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03629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5544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07257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59072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10886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62701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14515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55256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674612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18621" y="4994496"/>
            <a:ext cx="8808720" cy="1543685"/>
          </a:xfrm>
        </p:spPr>
        <p:txBody>
          <a:bodyPr anchor="t"/>
          <a:lstStyle>
            <a:lvl1pPr algn="l">
              <a:defRPr sz="4533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18621" y="3294275"/>
            <a:ext cx="8808720" cy="1700212"/>
          </a:xfrm>
        </p:spPr>
        <p:txBody>
          <a:bodyPr anchor="b"/>
          <a:lstStyle>
            <a:lvl1pPr marL="0" indent="0">
              <a:buNone/>
              <a:defRPr sz="2267">
                <a:solidFill>
                  <a:schemeClr val="tx1">
                    <a:tint val="75000"/>
                  </a:schemeClr>
                </a:solidFill>
              </a:defRPr>
            </a:lvl1pPr>
            <a:lvl2pPr marL="518145" indent="0">
              <a:buNone/>
              <a:defRPr sz="2040">
                <a:solidFill>
                  <a:schemeClr val="tx1">
                    <a:tint val="75000"/>
                  </a:schemeClr>
                </a:solidFill>
              </a:defRPr>
            </a:lvl2pPr>
            <a:lvl3pPr marL="1036290" indent="0">
              <a:buNone/>
              <a:defRPr sz="1813">
                <a:solidFill>
                  <a:schemeClr val="tx1">
                    <a:tint val="75000"/>
                  </a:schemeClr>
                </a:solidFill>
              </a:defRPr>
            </a:lvl3pPr>
            <a:lvl4pPr marL="1554434" indent="0">
              <a:buNone/>
              <a:defRPr sz="1587">
                <a:solidFill>
                  <a:schemeClr val="tx1">
                    <a:tint val="75000"/>
                  </a:schemeClr>
                </a:solidFill>
              </a:defRPr>
            </a:lvl4pPr>
            <a:lvl5pPr marL="2072579" indent="0">
              <a:buNone/>
              <a:defRPr sz="1587">
                <a:solidFill>
                  <a:schemeClr val="tx1">
                    <a:tint val="75000"/>
                  </a:schemeClr>
                </a:solidFill>
              </a:defRPr>
            </a:lvl5pPr>
            <a:lvl6pPr marL="2590724" indent="0">
              <a:buNone/>
              <a:defRPr sz="1587">
                <a:solidFill>
                  <a:schemeClr val="tx1">
                    <a:tint val="75000"/>
                  </a:schemeClr>
                </a:solidFill>
              </a:defRPr>
            </a:lvl6pPr>
            <a:lvl7pPr marL="3108869" indent="0">
              <a:buNone/>
              <a:defRPr sz="1587">
                <a:solidFill>
                  <a:schemeClr val="tx1">
                    <a:tint val="75000"/>
                  </a:schemeClr>
                </a:solidFill>
              </a:defRPr>
            </a:lvl7pPr>
            <a:lvl8pPr marL="3627013" indent="0">
              <a:buNone/>
              <a:defRPr sz="1587">
                <a:solidFill>
                  <a:schemeClr val="tx1">
                    <a:tint val="75000"/>
                  </a:schemeClr>
                </a:solidFill>
              </a:defRPr>
            </a:lvl8pPr>
            <a:lvl9pPr marL="4145158" indent="0">
              <a:buNone/>
              <a:defRPr sz="1587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647872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18160" y="1813565"/>
            <a:ext cx="4577080" cy="5129425"/>
          </a:xfrm>
        </p:spPr>
        <p:txBody>
          <a:bodyPr/>
          <a:lstStyle>
            <a:lvl1pPr>
              <a:defRPr sz="3173"/>
            </a:lvl1pPr>
            <a:lvl2pPr>
              <a:defRPr sz="2720"/>
            </a:lvl2pPr>
            <a:lvl3pPr>
              <a:defRPr sz="2267"/>
            </a:lvl3pPr>
            <a:lvl4pPr>
              <a:defRPr sz="2040"/>
            </a:lvl4pPr>
            <a:lvl5pPr>
              <a:defRPr sz="2040"/>
            </a:lvl5pPr>
            <a:lvl6pPr>
              <a:defRPr sz="2040"/>
            </a:lvl6pPr>
            <a:lvl7pPr>
              <a:defRPr sz="2040"/>
            </a:lvl7pPr>
            <a:lvl8pPr>
              <a:defRPr sz="2040"/>
            </a:lvl8pPr>
            <a:lvl9pPr>
              <a:defRPr sz="204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267960" y="1813565"/>
            <a:ext cx="4577080" cy="5129425"/>
          </a:xfrm>
        </p:spPr>
        <p:txBody>
          <a:bodyPr/>
          <a:lstStyle>
            <a:lvl1pPr>
              <a:defRPr sz="3173"/>
            </a:lvl1pPr>
            <a:lvl2pPr>
              <a:defRPr sz="2720"/>
            </a:lvl2pPr>
            <a:lvl3pPr>
              <a:defRPr sz="2267"/>
            </a:lvl3pPr>
            <a:lvl4pPr>
              <a:defRPr sz="2040"/>
            </a:lvl4pPr>
            <a:lvl5pPr>
              <a:defRPr sz="2040"/>
            </a:lvl5pPr>
            <a:lvl6pPr>
              <a:defRPr sz="2040"/>
            </a:lvl6pPr>
            <a:lvl7pPr>
              <a:defRPr sz="2040"/>
            </a:lvl7pPr>
            <a:lvl8pPr>
              <a:defRPr sz="2040"/>
            </a:lvl8pPr>
            <a:lvl9pPr>
              <a:defRPr sz="204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104767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18160" y="1739795"/>
            <a:ext cx="4578880" cy="725064"/>
          </a:xfrm>
        </p:spPr>
        <p:txBody>
          <a:bodyPr anchor="b"/>
          <a:lstStyle>
            <a:lvl1pPr marL="0" indent="0">
              <a:buNone/>
              <a:defRPr sz="2720" b="1"/>
            </a:lvl1pPr>
            <a:lvl2pPr marL="518145" indent="0">
              <a:buNone/>
              <a:defRPr sz="2267" b="1"/>
            </a:lvl2pPr>
            <a:lvl3pPr marL="1036290" indent="0">
              <a:buNone/>
              <a:defRPr sz="2040" b="1"/>
            </a:lvl3pPr>
            <a:lvl4pPr marL="1554434" indent="0">
              <a:buNone/>
              <a:defRPr sz="1813" b="1"/>
            </a:lvl4pPr>
            <a:lvl5pPr marL="2072579" indent="0">
              <a:buNone/>
              <a:defRPr sz="1813" b="1"/>
            </a:lvl5pPr>
            <a:lvl6pPr marL="2590724" indent="0">
              <a:buNone/>
              <a:defRPr sz="1813" b="1"/>
            </a:lvl6pPr>
            <a:lvl7pPr marL="3108869" indent="0">
              <a:buNone/>
              <a:defRPr sz="1813" b="1"/>
            </a:lvl7pPr>
            <a:lvl8pPr marL="3627013" indent="0">
              <a:buNone/>
              <a:defRPr sz="1813" b="1"/>
            </a:lvl8pPr>
            <a:lvl9pPr marL="4145158" indent="0">
              <a:buNone/>
              <a:defRPr sz="1813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18160" y="2464859"/>
            <a:ext cx="4578880" cy="4478126"/>
          </a:xfrm>
        </p:spPr>
        <p:txBody>
          <a:bodyPr/>
          <a:lstStyle>
            <a:lvl1pPr>
              <a:defRPr sz="2720"/>
            </a:lvl1pPr>
            <a:lvl2pPr>
              <a:defRPr sz="2267"/>
            </a:lvl2pPr>
            <a:lvl3pPr>
              <a:defRPr sz="2040"/>
            </a:lvl3pPr>
            <a:lvl4pPr>
              <a:defRPr sz="1813"/>
            </a:lvl4pPr>
            <a:lvl5pPr>
              <a:defRPr sz="1813"/>
            </a:lvl5pPr>
            <a:lvl6pPr>
              <a:defRPr sz="1813"/>
            </a:lvl6pPr>
            <a:lvl7pPr>
              <a:defRPr sz="1813"/>
            </a:lvl7pPr>
            <a:lvl8pPr>
              <a:defRPr sz="1813"/>
            </a:lvl8pPr>
            <a:lvl9pPr>
              <a:defRPr sz="1813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264367" y="1739795"/>
            <a:ext cx="4580678" cy="725064"/>
          </a:xfrm>
        </p:spPr>
        <p:txBody>
          <a:bodyPr anchor="b"/>
          <a:lstStyle>
            <a:lvl1pPr marL="0" indent="0">
              <a:buNone/>
              <a:defRPr sz="2720" b="1"/>
            </a:lvl1pPr>
            <a:lvl2pPr marL="518145" indent="0">
              <a:buNone/>
              <a:defRPr sz="2267" b="1"/>
            </a:lvl2pPr>
            <a:lvl3pPr marL="1036290" indent="0">
              <a:buNone/>
              <a:defRPr sz="2040" b="1"/>
            </a:lvl3pPr>
            <a:lvl4pPr marL="1554434" indent="0">
              <a:buNone/>
              <a:defRPr sz="1813" b="1"/>
            </a:lvl4pPr>
            <a:lvl5pPr marL="2072579" indent="0">
              <a:buNone/>
              <a:defRPr sz="1813" b="1"/>
            </a:lvl5pPr>
            <a:lvl6pPr marL="2590724" indent="0">
              <a:buNone/>
              <a:defRPr sz="1813" b="1"/>
            </a:lvl6pPr>
            <a:lvl7pPr marL="3108869" indent="0">
              <a:buNone/>
              <a:defRPr sz="1813" b="1"/>
            </a:lvl7pPr>
            <a:lvl8pPr marL="3627013" indent="0">
              <a:buNone/>
              <a:defRPr sz="1813" b="1"/>
            </a:lvl8pPr>
            <a:lvl9pPr marL="4145158" indent="0">
              <a:buNone/>
              <a:defRPr sz="1813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264367" y="2464859"/>
            <a:ext cx="4580678" cy="4478126"/>
          </a:xfrm>
        </p:spPr>
        <p:txBody>
          <a:bodyPr/>
          <a:lstStyle>
            <a:lvl1pPr>
              <a:defRPr sz="2720"/>
            </a:lvl1pPr>
            <a:lvl2pPr>
              <a:defRPr sz="2267"/>
            </a:lvl2pPr>
            <a:lvl3pPr>
              <a:defRPr sz="2040"/>
            </a:lvl3pPr>
            <a:lvl4pPr>
              <a:defRPr sz="1813"/>
            </a:lvl4pPr>
            <a:lvl5pPr>
              <a:defRPr sz="1813"/>
            </a:lvl5pPr>
            <a:lvl6pPr>
              <a:defRPr sz="1813"/>
            </a:lvl6pPr>
            <a:lvl7pPr>
              <a:defRPr sz="1813"/>
            </a:lvl7pPr>
            <a:lvl8pPr>
              <a:defRPr sz="1813"/>
            </a:lvl8pPr>
            <a:lvl9pPr>
              <a:defRPr sz="1813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08720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350123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074232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18163" y="309457"/>
            <a:ext cx="3409421" cy="1316990"/>
          </a:xfrm>
        </p:spPr>
        <p:txBody>
          <a:bodyPr anchor="b"/>
          <a:lstStyle>
            <a:lvl1pPr algn="l">
              <a:defRPr sz="2267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51723" y="309460"/>
            <a:ext cx="5793317" cy="6633528"/>
          </a:xfrm>
        </p:spPr>
        <p:txBody>
          <a:bodyPr/>
          <a:lstStyle>
            <a:lvl1pPr>
              <a:defRPr sz="3627"/>
            </a:lvl1pPr>
            <a:lvl2pPr>
              <a:defRPr sz="3173"/>
            </a:lvl2pPr>
            <a:lvl3pPr>
              <a:defRPr sz="2720"/>
            </a:lvl3pPr>
            <a:lvl4pPr>
              <a:defRPr sz="2267"/>
            </a:lvl4pPr>
            <a:lvl5pPr>
              <a:defRPr sz="2267"/>
            </a:lvl5pPr>
            <a:lvl6pPr>
              <a:defRPr sz="2267"/>
            </a:lvl6pPr>
            <a:lvl7pPr>
              <a:defRPr sz="2267"/>
            </a:lvl7pPr>
            <a:lvl8pPr>
              <a:defRPr sz="2267"/>
            </a:lvl8pPr>
            <a:lvl9pPr>
              <a:defRPr sz="2267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18163" y="1626450"/>
            <a:ext cx="3409421" cy="5316538"/>
          </a:xfrm>
        </p:spPr>
        <p:txBody>
          <a:bodyPr/>
          <a:lstStyle>
            <a:lvl1pPr marL="0" indent="0">
              <a:buNone/>
              <a:defRPr sz="1587"/>
            </a:lvl1pPr>
            <a:lvl2pPr marL="518145" indent="0">
              <a:buNone/>
              <a:defRPr sz="1360"/>
            </a:lvl2pPr>
            <a:lvl3pPr marL="1036290" indent="0">
              <a:buNone/>
              <a:defRPr sz="1133"/>
            </a:lvl3pPr>
            <a:lvl4pPr marL="1554434" indent="0">
              <a:buNone/>
              <a:defRPr sz="1020"/>
            </a:lvl4pPr>
            <a:lvl5pPr marL="2072579" indent="0">
              <a:buNone/>
              <a:defRPr sz="1020"/>
            </a:lvl5pPr>
            <a:lvl6pPr marL="2590724" indent="0">
              <a:buNone/>
              <a:defRPr sz="1020"/>
            </a:lvl6pPr>
            <a:lvl7pPr marL="3108869" indent="0">
              <a:buNone/>
              <a:defRPr sz="1020"/>
            </a:lvl7pPr>
            <a:lvl8pPr marL="3627013" indent="0">
              <a:buNone/>
              <a:defRPr sz="1020"/>
            </a:lvl8pPr>
            <a:lvl9pPr marL="4145158" indent="0">
              <a:buNone/>
              <a:defRPr sz="102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920886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031260" y="5440680"/>
            <a:ext cx="6217920" cy="642303"/>
          </a:xfrm>
        </p:spPr>
        <p:txBody>
          <a:bodyPr anchor="b"/>
          <a:lstStyle>
            <a:lvl1pPr algn="l">
              <a:defRPr sz="2267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031260" y="694478"/>
            <a:ext cx="6217920" cy="4663440"/>
          </a:xfrm>
        </p:spPr>
        <p:txBody>
          <a:bodyPr/>
          <a:lstStyle>
            <a:lvl1pPr marL="0" indent="0">
              <a:buNone/>
              <a:defRPr sz="3627"/>
            </a:lvl1pPr>
            <a:lvl2pPr marL="518145" indent="0">
              <a:buNone/>
              <a:defRPr sz="3173"/>
            </a:lvl2pPr>
            <a:lvl3pPr marL="1036290" indent="0">
              <a:buNone/>
              <a:defRPr sz="2720"/>
            </a:lvl3pPr>
            <a:lvl4pPr marL="1554434" indent="0">
              <a:buNone/>
              <a:defRPr sz="2267"/>
            </a:lvl4pPr>
            <a:lvl5pPr marL="2072579" indent="0">
              <a:buNone/>
              <a:defRPr sz="2267"/>
            </a:lvl5pPr>
            <a:lvl6pPr marL="2590724" indent="0">
              <a:buNone/>
              <a:defRPr sz="2267"/>
            </a:lvl6pPr>
            <a:lvl7pPr marL="3108869" indent="0">
              <a:buNone/>
              <a:defRPr sz="2267"/>
            </a:lvl7pPr>
            <a:lvl8pPr marL="3627013" indent="0">
              <a:buNone/>
              <a:defRPr sz="2267"/>
            </a:lvl8pPr>
            <a:lvl9pPr marL="4145158" indent="0">
              <a:buNone/>
              <a:defRPr sz="2267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031260" y="6082983"/>
            <a:ext cx="6217920" cy="912177"/>
          </a:xfrm>
        </p:spPr>
        <p:txBody>
          <a:bodyPr/>
          <a:lstStyle>
            <a:lvl1pPr marL="0" indent="0">
              <a:buNone/>
              <a:defRPr sz="1587"/>
            </a:lvl1pPr>
            <a:lvl2pPr marL="518145" indent="0">
              <a:buNone/>
              <a:defRPr sz="1360"/>
            </a:lvl2pPr>
            <a:lvl3pPr marL="1036290" indent="0">
              <a:buNone/>
              <a:defRPr sz="1133"/>
            </a:lvl3pPr>
            <a:lvl4pPr marL="1554434" indent="0">
              <a:buNone/>
              <a:defRPr sz="1020"/>
            </a:lvl4pPr>
            <a:lvl5pPr marL="2072579" indent="0">
              <a:buNone/>
              <a:defRPr sz="1020"/>
            </a:lvl5pPr>
            <a:lvl6pPr marL="2590724" indent="0">
              <a:buNone/>
              <a:defRPr sz="1020"/>
            </a:lvl6pPr>
            <a:lvl7pPr marL="3108869" indent="0">
              <a:buNone/>
              <a:defRPr sz="1020"/>
            </a:lvl7pPr>
            <a:lvl8pPr marL="3627013" indent="0">
              <a:buNone/>
              <a:defRPr sz="1020"/>
            </a:lvl8pPr>
            <a:lvl9pPr marL="4145158" indent="0">
              <a:buNone/>
              <a:defRPr sz="102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738435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491924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513320" y="311258"/>
            <a:ext cx="2331720" cy="663172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18160" y="311258"/>
            <a:ext cx="6822440" cy="663172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3401890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77240" y="2414491"/>
            <a:ext cx="8808720" cy="1666028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54480" y="4404360"/>
            <a:ext cx="7254240" cy="198628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51814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03629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5544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07257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59072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10886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62701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14515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738590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460470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18621" y="4994496"/>
            <a:ext cx="8808720" cy="1543685"/>
          </a:xfrm>
        </p:spPr>
        <p:txBody>
          <a:bodyPr anchor="t"/>
          <a:lstStyle>
            <a:lvl1pPr algn="l">
              <a:defRPr sz="4533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18621" y="3294275"/>
            <a:ext cx="8808720" cy="1700212"/>
          </a:xfrm>
        </p:spPr>
        <p:txBody>
          <a:bodyPr anchor="b"/>
          <a:lstStyle>
            <a:lvl1pPr marL="0" indent="0">
              <a:buNone/>
              <a:defRPr sz="2267">
                <a:solidFill>
                  <a:schemeClr val="tx1">
                    <a:tint val="75000"/>
                  </a:schemeClr>
                </a:solidFill>
              </a:defRPr>
            </a:lvl1pPr>
            <a:lvl2pPr marL="518145" indent="0">
              <a:buNone/>
              <a:defRPr sz="2040">
                <a:solidFill>
                  <a:schemeClr val="tx1">
                    <a:tint val="75000"/>
                  </a:schemeClr>
                </a:solidFill>
              </a:defRPr>
            </a:lvl2pPr>
            <a:lvl3pPr marL="1036290" indent="0">
              <a:buNone/>
              <a:defRPr sz="1813">
                <a:solidFill>
                  <a:schemeClr val="tx1">
                    <a:tint val="75000"/>
                  </a:schemeClr>
                </a:solidFill>
              </a:defRPr>
            </a:lvl3pPr>
            <a:lvl4pPr marL="1554434" indent="0">
              <a:buNone/>
              <a:defRPr sz="1587">
                <a:solidFill>
                  <a:schemeClr val="tx1">
                    <a:tint val="75000"/>
                  </a:schemeClr>
                </a:solidFill>
              </a:defRPr>
            </a:lvl4pPr>
            <a:lvl5pPr marL="2072579" indent="0">
              <a:buNone/>
              <a:defRPr sz="1587">
                <a:solidFill>
                  <a:schemeClr val="tx1">
                    <a:tint val="75000"/>
                  </a:schemeClr>
                </a:solidFill>
              </a:defRPr>
            </a:lvl5pPr>
            <a:lvl6pPr marL="2590724" indent="0">
              <a:buNone/>
              <a:defRPr sz="1587">
                <a:solidFill>
                  <a:schemeClr val="tx1">
                    <a:tint val="75000"/>
                  </a:schemeClr>
                </a:solidFill>
              </a:defRPr>
            </a:lvl6pPr>
            <a:lvl7pPr marL="3108869" indent="0">
              <a:buNone/>
              <a:defRPr sz="1587">
                <a:solidFill>
                  <a:schemeClr val="tx1">
                    <a:tint val="75000"/>
                  </a:schemeClr>
                </a:solidFill>
              </a:defRPr>
            </a:lvl7pPr>
            <a:lvl8pPr marL="3627013" indent="0">
              <a:buNone/>
              <a:defRPr sz="1587">
                <a:solidFill>
                  <a:schemeClr val="tx1">
                    <a:tint val="75000"/>
                  </a:schemeClr>
                </a:solidFill>
              </a:defRPr>
            </a:lvl8pPr>
            <a:lvl9pPr marL="4145158" indent="0">
              <a:buNone/>
              <a:defRPr sz="1587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3905822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18160" y="1813565"/>
            <a:ext cx="4577080" cy="5129425"/>
          </a:xfrm>
        </p:spPr>
        <p:txBody>
          <a:bodyPr/>
          <a:lstStyle>
            <a:lvl1pPr>
              <a:defRPr sz="3173"/>
            </a:lvl1pPr>
            <a:lvl2pPr>
              <a:defRPr sz="2720"/>
            </a:lvl2pPr>
            <a:lvl3pPr>
              <a:defRPr sz="2267"/>
            </a:lvl3pPr>
            <a:lvl4pPr>
              <a:defRPr sz="2040"/>
            </a:lvl4pPr>
            <a:lvl5pPr>
              <a:defRPr sz="2040"/>
            </a:lvl5pPr>
            <a:lvl6pPr>
              <a:defRPr sz="2040"/>
            </a:lvl6pPr>
            <a:lvl7pPr>
              <a:defRPr sz="2040"/>
            </a:lvl7pPr>
            <a:lvl8pPr>
              <a:defRPr sz="2040"/>
            </a:lvl8pPr>
            <a:lvl9pPr>
              <a:defRPr sz="204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267960" y="1813565"/>
            <a:ext cx="4577080" cy="5129425"/>
          </a:xfrm>
        </p:spPr>
        <p:txBody>
          <a:bodyPr/>
          <a:lstStyle>
            <a:lvl1pPr>
              <a:defRPr sz="3173"/>
            </a:lvl1pPr>
            <a:lvl2pPr>
              <a:defRPr sz="2720"/>
            </a:lvl2pPr>
            <a:lvl3pPr>
              <a:defRPr sz="2267"/>
            </a:lvl3pPr>
            <a:lvl4pPr>
              <a:defRPr sz="2040"/>
            </a:lvl4pPr>
            <a:lvl5pPr>
              <a:defRPr sz="2040"/>
            </a:lvl5pPr>
            <a:lvl6pPr>
              <a:defRPr sz="2040"/>
            </a:lvl6pPr>
            <a:lvl7pPr>
              <a:defRPr sz="2040"/>
            </a:lvl7pPr>
            <a:lvl8pPr>
              <a:defRPr sz="2040"/>
            </a:lvl8pPr>
            <a:lvl9pPr>
              <a:defRPr sz="204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717214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18160" y="1739795"/>
            <a:ext cx="4578880" cy="725064"/>
          </a:xfrm>
        </p:spPr>
        <p:txBody>
          <a:bodyPr anchor="b"/>
          <a:lstStyle>
            <a:lvl1pPr marL="0" indent="0">
              <a:buNone/>
              <a:defRPr sz="2720" b="1"/>
            </a:lvl1pPr>
            <a:lvl2pPr marL="518145" indent="0">
              <a:buNone/>
              <a:defRPr sz="2267" b="1"/>
            </a:lvl2pPr>
            <a:lvl3pPr marL="1036290" indent="0">
              <a:buNone/>
              <a:defRPr sz="2040" b="1"/>
            </a:lvl3pPr>
            <a:lvl4pPr marL="1554434" indent="0">
              <a:buNone/>
              <a:defRPr sz="1813" b="1"/>
            </a:lvl4pPr>
            <a:lvl5pPr marL="2072579" indent="0">
              <a:buNone/>
              <a:defRPr sz="1813" b="1"/>
            </a:lvl5pPr>
            <a:lvl6pPr marL="2590724" indent="0">
              <a:buNone/>
              <a:defRPr sz="1813" b="1"/>
            </a:lvl6pPr>
            <a:lvl7pPr marL="3108869" indent="0">
              <a:buNone/>
              <a:defRPr sz="1813" b="1"/>
            </a:lvl7pPr>
            <a:lvl8pPr marL="3627013" indent="0">
              <a:buNone/>
              <a:defRPr sz="1813" b="1"/>
            </a:lvl8pPr>
            <a:lvl9pPr marL="4145158" indent="0">
              <a:buNone/>
              <a:defRPr sz="1813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18160" y="2464859"/>
            <a:ext cx="4578880" cy="4478126"/>
          </a:xfrm>
        </p:spPr>
        <p:txBody>
          <a:bodyPr/>
          <a:lstStyle>
            <a:lvl1pPr>
              <a:defRPr sz="2720"/>
            </a:lvl1pPr>
            <a:lvl2pPr>
              <a:defRPr sz="2267"/>
            </a:lvl2pPr>
            <a:lvl3pPr>
              <a:defRPr sz="2040"/>
            </a:lvl3pPr>
            <a:lvl4pPr>
              <a:defRPr sz="1813"/>
            </a:lvl4pPr>
            <a:lvl5pPr>
              <a:defRPr sz="1813"/>
            </a:lvl5pPr>
            <a:lvl6pPr>
              <a:defRPr sz="1813"/>
            </a:lvl6pPr>
            <a:lvl7pPr>
              <a:defRPr sz="1813"/>
            </a:lvl7pPr>
            <a:lvl8pPr>
              <a:defRPr sz="1813"/>
            </a:lvl8pPr>
            <a:lvl9pPr>
              <a:defRPr sz="1813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264367" y="1739795"/>
            <a:ext cx="4580678" cy="725064"/>
          </a:xfrm>
        </p:spPr>
        <p:txBody>
          <a:bodyPr anchor="b"/>
          <a:lstStyle>
            <a:lvl1pPr marL="0" indent="0">
              <a:buNone/>
              <a:defRPr sz="2720" b="1"/>
            </a:lvl1pPr>
            <a:lvl2pPr marL="518145" indent="0">
              <a:buNone/>
              <a:defRPr sz="2267" b="1"/>
            </a:lvl2pPr>
            <a:lvl3pPr marL="1036290" indent="0">
              <a:buNone/>
              <a:defRPr sz="2040" b="1"/>
            </a:lvl3pPr>
            <a:lvl4pPr marL="1554434" indent="0">
              <a:buNone/>
              <a:defRPr sz="1813" b="1"/>
            </a:lvl4pPr>
            <a:lvl5pPr marL="2072579" indent="0">
              <a:buNone/>
              <a:defRPr sz="1813" b="1"/>
            </a:lvl5pPr>
            <a:lvl6pPr marL="2590724" indent="0">
              <a:buNone/>
              <a:defRPr sz="1813" b="1"/>
            </a:lvl6pPr>
            <a:lvl7pPr marL="3108869" indent="0">
              <a:buNone/>
              <a:defRPr sz="1813" b="1"/>
            </a:lvl7pPr>
            <a:lvl8pPr marL="3627013" indent="0">
              <a:buNone/>
              <a:defRPr sz="1813" b="1"/>
            </a:lvl8pPr>
            <a:lvl9pPr marL="4145158" indent="0">
              <a:buNone/>
              <a:defRPr sz="1813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264367" y="2464859"/>
            <a:ext cx="4580678" cy="4478126"/>
          </a:xfrm>
        </p:spPr>
        <p:txBody>
          <a:bodyPr/>
          <a:lstStyle>
            <a:lvl1pPr>
              <a:defRPr sz="2720"/>
            </a:lvl1pPr>
            <a:lvl2pPr>
              <a:defRPr sz="2267"/>
            </a:lvl2pPr>
            <a:lvl3pPr>
              <a:defRPr sz="2040"/>
            </a:lvl3pPr>
            <a:lvl4pPr>
              <a:defRPr sz="1813"/>
            </a:lvl4pPr>
            <a:lvl5pPr>
              <a:defRPr sz="1813"/>
            </a:lvl5pPr>
            <a:lvl6pPr>
              <a:defRPr sz="1813"/>
            </a:lvl6pPr>
            <a:lvl7pPr>
              <a:defRPr sz="1813"/>
            </a:lvl7pPr>
            <a:lvl8pPr>
              <a:defRPr sz="1813"/>
            </a:lvl8pPr>
            <a:lvl9pPr>
              <a:defRPr sz="1813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108726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886355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852293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18163" y="309457"/>
            <a:ext cx="3409421" cy="1316990"/>
          </a:xfrm>
        </p:spPr>
        <p:txBody>
          <a:bodyPr anchor="b"/>
          <a:lstStyle>
            <a:lvl1pPr algn="l">
              <a:defRPr sz="2267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51723" y="309460"/>
            <a:ext cx="5793317" cy="6633528"/>
          </a:xfrm>
        </p:spPr>
        <p:txBody>
          <a:bodyPr/>
          <a:lstStyle>
            <a:lvl1pPr>
              <a:defRPr sz="3627"/>
            </a:lvl1pPr>
            <a:lvl2pPr>
              <a:defRPr sz="3173"/>
            </a:lvl2pPr>
            <a:lvl3pPr>
              <a:defRPr sz="2720"/>
            </a:lvl3pPr>
            <a:lvl4pPr>
              <a:defRPr sz="2267"/>
            </a:lvl4pPr>
            <a:lvl5pPr>
              <a:defRPr sz="2267"/>
            </a:lvl5pPr>
            <a:lvl6pPr>
              <a:defRPr sz="2267"/>
            </a:lvl6pPr>
            <a:lvl7pPr>
              <a:defRPr sz="2267"/>
            </a:lvl7pPr>
            <a:lvl8pPr>
              <a:defRPr sz="2267"/>
            </a:lvl8pPr>
            <a:lvl9pPr>
              <a:defRPr sz="2267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18163" y="1626450"/>
            <a:ext cx="3409421" cy="5316538"/>
          </a:xfrm>
        </p:spPr>
        <p:txBody>
          <a:bodyPr/>
          <a:lstStyle>
            <a:lvl1pPr marL="0" indent="0">
              <a:buNone/>
              <a:defRPr sz="1587"/>
            </a:lvl1pPr>
            <a:lvl2pPr marL="518145" indent="0">
              <a:buNone/>
              <a:defRPr sz="1360"/>
            </a:lvl2pPr>
            <a:lvl3pPr marL="1036290" indent="0">
              <a:buNone/>
              <a:defRPr sz="1133"/>
            </a:lvl3pPr>
            <a:lvl4pPr marL="1554434" indent="0">
              <a:buNone/>
              <a:defRPr sz="1020"/>
            </a:lvl4pPr>
            <a:lvl5pPr marL="2072579" indent="0">
              <a:buNone/>
              <a:defRPr sz="1020"/>
            </a:lvl5pPr>
            <a:lvl6pPr marL="2590724" indent="0">
              <a:buNone/>
              <a:defRPr sz="1020"/>
            </a:lvl6pPr>
            <a:lvl7pPr marL="3108869" indent="0">
              <a:buNone/>
              <a:defRPr sz="1020"/>
            </a:lvl7pPr>
            <a:lvl8pPr marL="3627013" indent="0">
              <a:buNone/>
              <a:defRPr sz="1020"/>
            </a:lvl8pPr>
            <a:lvl9pPr marL="4145158" indent="0">
              <a:buNone/>
              <a:defRPr sz="102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3795234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031260" y="5440680"/>
            <a:ext cx="6217920" cy="642303"/>
          </a:xfrm>
        </p:spPr>
        <p:txBody>
          <a:bodyPr anchor="b"/>
          <a:lstStyle>
            <a:lvl1pPr algn="l">
              <a:defRPr sz="2267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031260" y="694478"/>
            <a:ext cx="6217920" cy="4663440"/>
          </a:xfrm>
        </p:spPr>
        <p:txBody>
          <a:bodyPr/>
          <a:lstStyle>
            <a:lvl1pPr marL="0" indent="0">
              <a:buNone/>
              <a:defRPr sz="3627"/>
            </a:lvl1pPr>
            <a:lvl2pPr marL="518145" indent="0">
              <a:buNone/>
              <a:defRPr sz="3173"/>
            </a:lvl2pPr>
            <a:lvl3pPr marL="1036290" indent="0">
              <a:buNone/>
              <a:defRPr sz="2720"/>
            </a:lvl3pPr>
            <a:lvl4pPr marL="1554434" indent="0">
              <a:buNone/>
              <a:defRPr sz="2267"/>
            </a:lvl4pPr>
            <a:lvl5pPr marL="2072579" indent="0">
              <a:buNone/>
              <a:defRPr sz="2267"/>
            </a:lvl5pPr>
            <a:lvl6pPr marL="2590724" indent="0">
              <a:buNone/>
              <a:defRPr sz="2267"/>
            </a:lvl6pPr>
            <a:lvl7pPr marL="3108869" indent="0">
              <a:buNone/>
              <a:defRPr sz="2267"/>
            </a:lvl7pPr>
            <a:lvl8pPr marL="3627013" indent="0">
              <a:buNone/>
              <a:defRPr sz="2267"/>
            </a:lvl8pPr>
            <a:lvl9pPr marL="4145158" indent="0">
              <a:buNone/>
              <a:defRPr sz="2267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031260" y="6082983"/>
            <a:ext cx="6217920" cy="912177"/>
          </a:xfrm>
        </p:spPr>
        <p:txBody>
          <a:bodyPr/>
          <a:lstStyle>
            <a:lvl1pPr marL="0" indent="0">
              <a:buNone/>
              <a:defRPr sz="1587"/>
            </a:lvl1pPr>
            <a:lvl2pPr marL="518145" indent="0">
              <a:buNone/>
              <a:defRPr sz="1360"/>
            </a:lvl2pPr>
            <a:lvl3pPr marL="1036290" indent="0">
              <a:buNone/>
              <a:defRPr sz="1133"/>
            </a:lvl3pPr>
            <a:lvl4pPr marL="1554434" indent="0">
              <a:buNone/>
              <a:defRPr sz="1020"/>
            </a:lvl4pPr>
            <a:lvl5pPr marL="2072579" indent="0">
              <a:buNone/>
              <a:defRPr sz="1020"/>
            </a:lvl5pPr>
            <a:lvl6pPr marL="2590724" indent="0">
              <a:buNone/>
              <a:defRPr sz="1020"/>
            </a:lvl6pPr>
            <a:lvl7pPr marL="3108869" indent="0">
              <a:buNone/>
              <a:defRPr sz="1020"/>
            </a:lvl7pPr>
            <a:lvl8pPr marL="3627013" indent="0">
              <a:buNone/>
              <a:defRPr sz="1020"/>
            </a:lvl8pPr>
            <a:lvl9pPr marL="4145158" indent="0">
              <a:buNone/>
              <a:defRPr sz="102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5318354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4156671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513320" y="311258"/>
            <a:ext cx="2331720" cy="663172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18160" y="311258"/>
            <a:ext cx="6822440" cy="663172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30945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3" Type="http://schemas.openxmlformats.org/officeDocument/2006/relationships/slideLayout" Target="../slideLayouts/slideLayout16.xml"/><Relationship Id="rId7" Type="http://schemas.openxmlformats.org/officeDocument/2006/relationships/slideLayout" Target="../slideLayouts/slideLayout20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5" Type="http://schemas.openxmlformats.org/officeDocument/2006/relationships/slideLayout" Target="../slideLayouts/slideLayout18.xml"/><Relationship Id="rId10" Type="http://schemas.openxmlformats.org/officeDocument/2006/relationships/slideLayout" Target="../slideLayouts/slideLayout23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49564" y="0"/>
            <a:ext cx="9295476" cy="1295400"/>
          </a:xfrm>
          <a:prstGeom prst="rect">
            <a:avLst/>
          </a:prstGeom>
        </p:spPr>
        <p:txBody>
          <a:bodyPr vert="horz" lIns="117564" tIns="58782" rIns="117564" bIns="58782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18160" y="1447801"/>
            <a:ext cx="9326880" cy="5495185"/>
          </a:xfrm>
          <a:prstGeom prst="rect">
            <a:avLst/>
          </a:prstGeom>
        </p:spPr>
        <p:txBody>
          <a:bodyPr vert="horz" lIns="117564" tIns="58782" rIns="117564" bIns="58782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426960" y="7203864"/>
            <a:ext cx="2418080" cy="413808"/>
          </a:xfrm>
          <a:prstGeom prst="rect">
            <a:avLst/>
          </a:prstGeom>
        </p:spPr>
        <p:txBody>
          <a:bodyPr vert="horz" lIns="117564" tIns="58782" rIns="117564" bIns="58782" rtlCol="0" anchor="ctr"/>
          <a:lstStyle>
            <a:lvl1pPr algn="r">
              <a:defRPr sz="15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4713A07-BB48-454D-9646-DE3ED656627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82530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0" r:id="rId1"/>
    <p:sldLayoutId id="2147483666" r:id="rId2"/>
    <p:sldLayoutId id="2147483650" r:id="rId3"/>
    <p:sldLayoutId id="2147483661" r:id="rId4"/>
    <p:sldLayoutId id="2147483662" r:id="rId5"/>
    <p:sldLayoutId id="2147483663" r:id="rId6"/>
    <p:sldLayoutId id="2147483664" r:id="rId7"/>
    <p:sldLayoutId id="2147483665" r:id="rId8"/>
    <p:sldLayoutId id="2147483651" r:id="rId9"/>
    <p:sldLayoutId id="2147483652" r:id="rId10"/>
    <p:sldLayoutId id="2147483653" r:id="rId11"/>
    <p:sldLayoutId id="2147483654" r:id="rId12"/>
    <p:sldLayoutId id="2147483655" r:id="rId13"/>
  </p:sldLayoutIdLst>
  <p:txStyles>
    <p:titleStyle>
      <a:lvl1pPr algn="l" defTabSz="1175644" rtl="0" eaLnBrk="1" latinLnBrk="0" hangingPunct="1">
        <a:spcBef>
          <a:spcPct val="0"/>
        </a:spcBef>
        <a:buNone/>
        <a:defRPr sz="4000" b="1" kern="1200">
          <a:solidFill>
            <a:schemeClr val="accent1">
              <a:lumMod val="75000"/>
            </a:schemeClr>
          </a:solidFill>
          <a:latin typeface="+mj-lt"/>
          <a:ea typeface="+mj-ea"/>
          <a:cs typeface="+mj-cs"/>
        </a:defRPr>
      </a:lvl1pPr>
    </p:titleStyle>
    <p:bodyStyle>
      <a:lvl1pPr marL="440867" indent="-440867" algn="l" defTabSz="1175644" rtl="0" eaLnBrk="1" latinLnBrk="0" hangingPunct="1">
        <a:spcBef>
          <a:spcPct val="20000"/>
        </a:spcBef>
        <a:buClr>
          <a:schemeClr val="accent2"/>
        </a:buClr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1pPr>
      <a:lvl2pPr marL="955211" indent="-367389" algn="l" defTabSz="1175644" rtl="0" eaLnBrk="1" latinLnBrk="0" hangingPunct="1">
        <a:spcBef>
          <a:spcPct val="20000"/>
        </a:spcBef>
        <a:buClr>
          <a:schemeClr val="accent1"/>
        </a:buClr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469555" indent="-293911" algn="l" defTabSz="1175644" rtl="0" eaLnBrk="1" latinLnBrk="0" hangingPunct="1">
        <a:spcBef>
          <a:spcPct val="20000"/>
        </a:spcBef>
        <a:buClr>
          <a:schemeClr val="accent4"/>
        </a:buClr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377" indent="-293911" algn="l" defTabSz="1175644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645199" indent="-293911" algn="l" defTabSz="1175644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3233021" indent="-293911" algn="l" defTabSz="1175644" rtl="0" eaLnBrk="1" latinLnBrk="0" hangingPunct="1">
        <a:spcBef>
          <a:spcPct val="20000"/>
        </a:spcBef>
        <a:buFont typeface="Arial" panose="020B0604020202020204" pitchFamily="34" charset="0"/>
        <a:buChar char="•"/>
        <a:defRPr sz="2600" kern="1200">
          <a:solidFill>
            <a:schemeClr val="tx1"/>
          </a:solidFill>
          <a:latin typeface="+mn-lt"/>
          <a:ea typeface="+mn-ea"/>
          <a:cs typeface="+mn-cs"/>
        </a:defRPr>
      </a:lvl6pPr>
      <a:lvl7pPr marL="3820843" indent="-293911" algn="l" defTabSz="1175644" rtl="0" eaLnBrk="1" latinLnBrk="0" hangingPunct="1">
        <a:spcBef>
          <a:spcPct val="20000"/>
        </a:spcBef>
        <a:buFont typeface="Arial" panose="020B0604020202020204" pitchFamily="34" charset="0"/>
        <a:buChar char="•"/>
        <a:defRPr sz="2600" kern="1200">
          <a:solidFill>
            <a:schemeClr val="tx1"/>
          </a:solidFill>
          <a:latin typeface="+mn-lt"/>
          <a:ea typeface="+mn-ea"/>
          <a:cs typeface="+mn-cs"/>
        </a:defRPr>
      </a:lvl7pPr>
      <a:lvl8pPr marL="4408665" indent="-293911" algn="l" defTabSz="1175644" rtl="0" eaLnBrk="1" latinLnBrk="0" hangingPunct="1">
        <a:spcBef>
          <a:spcPct val="20000"/>
        </a:spcBef>
        <a:buFont typeface="Arial" panose="020B0604020202020204" pitchFamily="34" charset="0"/>
        <a:buChar char="•"/>
        <a:defRPr sz="2600" kern="1200">
          <a:solidFill>
            <a:schemeClr val="tx1"/>
          </a:solidFill>
          <a:latin typeface="+mn-lt"/>
          <a:ea typeface="+mn-ea"/>
          <a:cs typeface="+mn-cs"/>
        </a:defRPr>
      </a:lvl8pPr>
      <a:lvl9pPr marL="4996487" indent="-293911" algn="l" defTabSz="1175644" rtl="0" eaLnBrk="1" latinLnBrk="0" hangingPunct="1">
        <a:spcBef>
          <a:spcPct val="20000"/>
        </a:spcBef>
        <a:buFont typeface="Arial" panose="020B0604020202020204" pitchFamily="34" charset="0"/>
        <a:buChar char="•"/>
        <a:defRPr sz="2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175644" rtl="0" eaLnBrk="1" latinLnBrk="0" hangingPunct="1">
        <a:defRPr sz="2300" kern="1200">
          <a:solidFill>
            <a:schemeClr val="tx1"/>
          </a:solidFill>
          <a:latin typeface="+mn-lt"/>
          <a:ea typeface="+mn-ea"/>
          <a:cs typeface="+mn-cs"/>
        </a:defRPr>
      </a:lvl1pPr>
      <a:lvl2pPr marL="587822" algn="l" defTabSz="1175644" rtl="0" eaLnBrk="1" latinLnBrk="0" hangingPunct="1">
        <a:defRPr sz="2300" kern="1200">
          <a:solidFill>
            <a:schemeClr val="tx1"/>
          </a:solidFill>
          <a:latin typeface="+mn-lt"/>
          <a:ea typeface="+mn-ea"/>
          <a:cs typeface="+mn-cs"/>
        </a:defRPr>
      </a:lvl2pPr>
      <a:lvl3pPr marL="1175644" algn="l" defTabSz="1175644" rtl="0" eaLnBrk="1" latinLnBrk="0" hangingPunct="1">
        <a:defRPr sz="2300" kern="1200">
          <a:solidFill>
            <a:schemeClr val="tx1"/>
          </a:solidFill>
          <a:latin typeface="+mn-lt"/>
          <a:ea typeface="+mn-ea"/>
          <a:cs typeface="+mn-cs"/>
        </a:defRPr>
      </a:lvl3pPr>
      <a:lvl4pPr marL="1763466" algn="l" defTabSz="1175644" rtl="0" eaLnBrk="1" latinLnBrk="0" hangingPunct="1">
        <a:defRPr sz="2300" kern="1200">
          <a:solidFill>
            <a:schemeClr val="tx1"/>
          </a:solidFill>
          <a:latin typeface="+mn-lt"/>
          <a:ea typeface="+mn-ea"/>
          <a:cs typeface="+mn-cs"/>
        </a:defRPr>
      </a:lvl4pPr>
      <a:lvl5pPr marL="2351288" algn="l" defTabSz="1175644" rtl="0" eaLnBrk="1" latinLnBrk="0" hangingPunct="1">
        <a:defRPr sz="2300" kern="1200">
          <a:solidFill>
            <a:schemeClr val="tx1"/>
          </a:solidFill>
          <a:latin typeface="+mn-lt"/>
          <a:ea typeface="+mn-ea"/>
          <a:cs typeface="+mn-cs"/>
        </a:defRPr>
      </a:lvl5pPr>
      <a:lvl6pPr marL="2939110" algn="l" defTabSz="1175644" rtl="0" eaLnBrk="1" latinLnBrk="0" hangingPunct="1">
        <a:defRPr sz="2300" kern="1200">
          <a:solidFill>
            <a:schemeClr val="tx1"/>
          </a:solidFill>
          <a:latin typeface="+mn-lt"/>
          <a:ea typeface="+mn-ea"/>
          <a:cs typeface="+mn-cs"/>
        </a:defRPr>
      </a:lvl6pPr>
      <a:lvl7pPr marL="3526932" algn="l" defTabSz="1175644" rtl="0" eaLnBrk="1" latinLnBrk="0" hangingPunct="1">
        <a:defRPr sz="2300" kern="1200">
          <a:solidFill>
            <a:schemeClr val="tx1"/>
          </a:solidFill>
          <a:latin typeface="+mn-lt"/>
          <a:ea typeface="+mn-ea"/>
          <a:cs typeface="+mn-cs"/>
        </a:defRPr>
      </a:lvl7pPr>
      <a:lvl8pPr marL="4114754" algn="l" defTabSz="1175644" rtl="0" eaLnBrk="1" latinLnBrk="0" hangingPunct="1">
        <a:defRPr sz="2300" kern="1200">
          <a:solidFill>
            <a:schemeClr val="tx1"/>
          </a:solidFill>
          <a:latin typeface="+mn-lt"/>
          <a:ea typeface="+mn-ea"/>
          <a:cs typeface="+mn-cs"/>
        </a:defRPr>
      </a:lvl8pPr>
      <a:lvl9pPr marL="4702576" algn="l" defTabSz="1175644" rtl="0" eaLnBrk="1" latinLnBrk="0" hangingPunct="1">
        <a:defRPr sz="23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18160" y="311256"/>
            <a:ext cx="9326880" cy="12954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18160" y="1813565"/>
            <a:ext cx="9326880" cy="51294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518160" y="7203873"/>
            <a:ext cx="2418080" cy="4138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36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36290"/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1036290"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540760" y="7203873"/>
            <a:ext cx="3281680" cy="4138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36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36290"/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426960" y="7203873"/>
            <a:ext cx="2418080" cy="4138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36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36290"/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1036290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6120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8" r:id="rId1"/>
    <p:sldLayoutId id="2147483669" r:id="rId2"/>
    <p:sldLayoutId id="2147483670" r:id="rId3"/>
    <p:sldLayoutId id="2147483671" r:id="rId4"/>
    <p:sldLayoutId id="2147483672" r:id="rId5"/>
    <p:sldLayoutId id="2147483673" r:id="rId6"/>
    <p:sldLayoutId id="2147483674" r:id="rId7"/>
    <p:sldLayoutId id="2147483675" r:id="rId8"/>
    <p:sldLayoutId id="2147483676" r:id="rId9"/>
    <p:sldLayoutId id="2147483677" r:id="rId10"/>
    <p:sldLayoutId id="2147483678" r:id="rId11"/>
  </p:sldLayoutIdLst>
  <p:txStyles>
    <p:titleStyle>
      <a:lvl1pPr algn="ctr" defTabSz="1036290" rtl="0" eaLnBrk="1" latinLnBrk="0" hangingPunct="1">
        <a:spcBef>
          <a:spcPct val="0"/>
        </a:spcBef>
        <a:buNone/>
        <a:defRPr sz="498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88609" indent="-388609" algn="l" defTabSz="1036290" rtl="0" eaLnBrk="1" latinLnBrk="0" hangingPunct="1">
        <a:spcBef>
          <a:spcPct val="20000"/>
        </a:spcBef>
        <a:buFont typeface="Arial" panose="020B0604020202020204" pitchFamily="34" charset="0"/>
        <a:buChar char="•"/>
        <a:defRPr sz="3627" kern="1200">
          <a:solidFill>
            <a:schemeClr val="tx1"/>
          </a:solidFill>
          <a:latin typeface="+mn-lt"/>
          <a:ea typeface="+mn-ea"/>
          <a:cs typeface="+mn-cs"/>
        </a:defRPr>
      </a:lvl1pPr>
      <a:lvl2pPr marL="841985" indent="-323840" algn="l" defTabSz="1036290" rtl="0" eaLnBrk="1" latinLnBrk="0" hangingPunct="1">
        <a:spcBef>
          <a:spcPct val="20000"/>
        </a:spcBef>
        <a:buFont typeface="Arial" panose="020B0604020202020204" pitchFamily="34" charset="0"/>
        <a:buChar char="–"/>
        <a:defRPr sz="3173" kern="1200">
          <a:solidFill>
            <a:schemeClr val="tx1"/>
          </a:solidFill>
          <a:latin typeface="+mn-lt"/>
          <a:ea typeface="+mn-ea"/>
          <a:cs typeface="+mn-cs"/>
        </a:defRPr>
      </a:lvl2pPr>
      <a:lvl3pPr marL="1295362" indent="-259072" algn="l" defTabSz="10362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720" kern="1200">
          <a:solidFill>
            <a:schemeClr val="tx1"/>
          </a:solidFill>
          <a:latin typeface="+mn-lt"/>
          <a:ea typeface="+mn-ea"/>
          <a:cs typeface="+mn-cs"/>
        </a:defRPr>
      </a:lvl3pPr>
      <a:lvl4pPr marL="1813507" indent="-259072" algn="l" defTabSz="1036290" rtl="0" eaLnBrk="1" latinLnBrk="0" hangingPunct="1">
        <a:spcBef>
          <a:spcPct val="20000"/>
        </a:spcBef>
        <a:buFont typeface="Arial" panose="020B0604020202020204" pitchFamily="34" charset="0"/>
        <a:buChar char="–"/>
        <a:defRPr sz="2267" kern="1200">
          <a:solidFill>
            <a:schemeClr val="tx1"/>
          </a:solidFill>
          <a:latin typeface="+mn-lt"/>
          <a:ea typeface="+mn-ea"/>
          <a:cs typeface="+mn-cs"/>
        </a:defRPr>
      </a:lvl4pPr>
      <a:lvl5pPr marL="2331651" indent="-259072" algn="l" defTabSz="1036290" rtl="0" eaLnBrk="1" latinLnBrk="0" hangingPunct="1">
        <a:spcBef>
          <a:spcPct val="20000"/>
        </a:spcBef>
        <a:buFont typeface="Arial" panose="020B0604020202020204" pitchFamily="34" charset="0"/>
        <a:buChar char="»"/>
        <a:defRPr sz="2267" kern="1200">
          <a:solidFill>
            <a:schemeClr val="tx1"/>
          </a:solidFill>
          <a:latin typeface="+mn-lt"/>
          <a:ea typeface="+mn-ea"/>
          <a:cs typeface="+mn-cs"/>
        </a:defRPr>
      </a:lvl5pPr>
      <a:lvl6pPr marL="2849796" indent="-259072" algn="l" defTabSz="10362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267" kern="1200">
          <a:solidFill>
            <a:schemeClr val="tx1"/>
          </a:solidFill>
          <a:latin typeface="+mn-lt"/>
          <a:ea typeface="+mn-ea"/>
          <a:cs typeface="+mn-cs"/>
        </a:defRPr>
      </a:lvl6pPr>
      <a:lvl7pPr marL="3367941" indent="-259072" algn="l" defTabSz="10362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267" kern="1200">
          <a:solidFill>
            <a:schemeClr val="tx1"/>
          </a:solidFill>
          <a:latin typeface="+mn-lt"/>
          <a:ea typeface="+mn-ea"/>
          <a:cs typeface="+mn-cs"/>
        </a:defRPr>
      </a:lvl7pPr>
      <a:lvl8pPr marL="3886086" indent="-259072" algn="l" defTabSz="10362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267" kern="1200">
          <a:solidFill>
            <a:schemeClr val="tx1"/>
          </a:solidFill>
          <a:latin typeface="+mn-lt"/>
          <a:ea typeface="+mn-ea"/>
          <a:cs typeface="+mn-cs"/>
        </a:defRPr>
      </a:lvl8pPr>
      <a:lvl9pPr marL="4404230" indent="-259072" algn="l" defTabSz="10362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2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1pPr>
      <a:lvl2pPr marL="518145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2pPr>
      <a:lvl3pPr marL="1036290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3pPr>
      <a:lvl4pPr marL="1554434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4pPr>
      <a:lvl5pPr marL="2072579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5pPr>
      <a:lvl6pPr marL="2590724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6pPr>
      <a:lvl7pPr marL="3108869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7pPr>
      <a:lvl8pPr marL="3627013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8pPr>
      <a:lvl9pPr marL="4145158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18160" y="311256"/>
            <a:ext cx="9326880" cy="12954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18160" y="1813565"/>
            <a:ext cx="9326880" cy="51294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518160" y="7203873"/>
            <a:ext cx="2418080" cy="4138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36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36290"/>
            <a:fld id="{4C81BD54-FEBA-4993-B526-B42F8FECF58A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1036290"/>
              <a:t>5/8/2018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540760" y="7203873"/>
            <a:ext cx="3281680" cy="4138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36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36290"/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426960" y="7203873"/>
            <a:ext cx="2418080" cy="4138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36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36290"/>
            <a:fld id="{37DECD7B-4747-46F0-95AC-9F90E2B8ABE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1036290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14499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0" r:id="rId1"/>
    <p:sldLayoutId id="2147483681" r:id="rId2"/>
    <p:sldLayoutId id="2147483682" r:id="rId3"/>
    <p:sldLayoutId id="2147483683" r:id="rId4"/>
    <p:sldLayoutId id="2147483684" r:id="rId5"/>
    <p:sldLayoutId id="2147483685" r:id="rId6"/>
    <p:sldLayoutId id="2147483686" r:id="rId7"/>
    <p:sldLayoutId id="2147483687" r:id="rId8"/>
    <p:sldLayoutId id="2147483688" r:id="rId9"/>
    <p:sldLayoutId id="2147483689" r:id="rId10"/>
    <p:sldLayoutId id="2147483690" r:id="rId11"/>
  </p:sldLayoutIdLst>
  <p:txStyles>
    <p:titleStyle>
      <a:lvl1pPr algn="ctr" defTabSz="1036290" rtl="0" eaLnBrk="1" latinLnBrk="0" hangingPunct="1">
        <a:spcBef>
          <a:spcPct val="0"/>
        </a:spcBef>
        <a:buNone/>
        <a:defRPr sz="498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88609" indent="-388609" algn="l" defTabSz="1036290" rtl="0" eaLnBrk="1" latinLnBrk="0" hangingPunct="1">
        <a:spcBef>
          <a:spcPct val="20000"/>
        </a:spcBef>
        <a:buFont typeface="Arial" panose="020B0604020202020204" pitchFamily="34" charset="0"/>
        <a:buChar char="•"/>
        <a:defRPr sz="3627" kern="1200">
          <a:solidFill>
            <a:schemeClr val="tx1"/>
          </a:solidFill>
          <a:latin typeface="+mn-lt"/>
          <a:ea typeface="+mn-ea"/>
          <a:cs typeface="+mn-cs"/>
        </a:defRPr>
      </a:lvl1pPr>
      <a:lvl2pPr marL="841985" indent="-323840" algn="l" defTabSz="1036290" rtl="0" eaLnBrk="1" latinLnBrk="0" hangingPunct="1">
        <a:spcBef>
          <a:spcPct val="20000"/>
        </a:spcBef>
        <a:buFont typeface="Arial" panose="020B0604020202020204" pitchFamily="34" charset="0"/>
        <a:buChar char="–"/>
        <a:defRPr sz="3173" kern="1200">
          <a:solidFill>
            <a:schemeClr val="tx1"/>
          </a:solidFill>
          <a:latin typeface="+mn-lt"/>
          <a:ea typeface="+mn-ea"/>
          <a:cs typeface="+mn-cs"/>
        </a:defRPr>
      </a:lvl2pPr>
      <a:lvl3pPr marL="1295362" indent="-259072" algn="l" defTabSz="10362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720" kern="1200">
          <a:solidFill>
            <a:schemeClr val="tx1"/>
          </a:solidFill>
          <a:latin typeface="+mn-lt"/>
          <a:ea typeface="+mn-ea"/>
          <a:cs typeface="+mn-cs"/>
        </a:defRPr>
      </a:lvl3pPr>
      <a:lvl4pPr marL="1813507" indent="-259072" algn="l" defTabSz="1036290" rtl="0" eaLnBrk="1" latinLnBrk="0" hangingPunct="1">
        <a:spcBef>
          <a:spcPct val="20000"/>
        </a:spcBef>
        <a:buFont typeface="Arial" panose="020B0604020202020204" pitchFamily="34" charset="0"/>
        <a:buChar char="–"/>
        <a:defRPr sz="2267" kern="1200">
          <a:solidFill>
            <a:schemeClr val="tx1"/>
          </a:solidFill>
          <a:latin typeface="+mn-lt"/>
          <a:ea typeface="+mn-ea"/>
          <a:cs typeface="+mn-cs"/>
        </a:defRPr>
      </a:lvl4pPr>
      <a:lvl5pPr marL="2331651" indent="-259072" algn="l" defTabSz="1036290" rtl="0" eaLnBrk="1" latinLnBrk="0" hangingPunct="1">
        <a:spcBef>
          <a:spcPct val="20000"/>
        </a:spcBef>
        <a:buFont typeface="Arial" panose="020B0604020202020204" pitchFamily="34" charset="0"/>
        <a:buChar char="»"/>
        <a:defRPr sz="2267" kern="1200">
          <a:solidFill>
            <a:schemeClr val="tx1"/>
          </a:solidFill>
          <a:latin typeface="+mn-lt"/>
          <a:ea typeface="+mn-ea"/>
          <a:cs typeface="+mn-cs"/>
        </a:defRPr>
      </a:lvl5pPr>
      <a:lvl6pPr marL="2849796" indent="-259072" algn="l" defTabSz="10362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267" kern="1200">
          <a:solidFill>
            <a:schemeClr val="tx1"/>
          </a:solidFill>
          <a:latin typeface="+mn-lt"/>
          <a:ea typeface="+mn-ea"/>
          <a:cs typeface="+mn-cs"/>
        </a:defRPr>
      </a:lvl6pPr>
      <a:lvl7pPr marL="3367941" indent="-259072" algn="l" defTabSz="10362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267" kern="1200">
          <a:solidFill>
            <a:schemeClr val="tx1"/>
          </a:solidFill>
          <a:latin typeface="+mn-lt"/>
          <a:ea typeface="+mn-ea"/>
          <a:cs typeface="+mn-cs"/>
        </a:defRPr>
      </a:lvl7pPr>
      <a:lvl8pPr marL="3886086" indent="-259072" algn="l" defTabSz="10362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267" kern="1200">
          <a:solidFill>
            <a:schemeClr val="tx1"/>
          </a:solidFill>
          <a:latin typeface="+mn-lt"/>
          <a:ea typeface="+mn-ea"/>
          <a:cs typeface="+mn-cs"/>
        </a:defRPr>
      </a:lvl8pPr>
      <a:lvl9pPr marL="4404230" indent="-259072" algn="l" defTabSz="10362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2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1pPr>
      <a:lvl2pPr marL="518145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2pPr>
      <a:lvl3pPr marL="1036290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3pPr>
      <a:lvl4pPr marL="1554434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4pPr>
      <a:lvl5pPr marL="2072579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5pPr>
      <a:lvl6pPr marL="2590724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6pPr>
      <a:lvl7pPr marL="3108869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7pPr>
      <a:lvl8pPr marL="3627013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8pPr>
      <a:lvl9pPr marL="4145158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0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0.xml"/><Relationship Id="rId6" Type="http://schemas.microsoft.com/office/2007/relationships/hdphoto" Target="../media/hdphoto2.wdp"/><Relationship Id="rId5" Type="http://schemas.openxmlformats.org/officeDocument/2006/relationships/image" Target="../media/image11.png"/><Relationship Id="rId4" Type="http://schemas.openxmlformats.org/officeDocument/2006/relationships/image" Target="../media/image6.jpeg"/></Relationships>
</file>

<file path=ppt/slides/_rels/slide9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openxmlformats.org/officeDocument/2006/relationships/image" Target="../media/image6.jpeg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14.jpeg"/><Relationship Id="rId5" Type="http://schemas.openxmlformats.org/officeDocument/2006/relationships/image" Target="../media/image13.jpeg"/><Relationship Id="rId4" Type="http://schemas.openxmlformats.org/officeDocument/2006/relationships/image" Target="../media/image12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0.jpeg"/><Relationship Id="rId5" Type="http://schemas.openxmlformats.org/officeDocument/2006/relationships/image" Target="../media/image19.emf"/><Relationship Id="rId4" Type="http://schemas.openxmlformats.org/officeDocument/2006/relationships/image" Target="../media/image18.emf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0.jpeg"/><Relationship Id="rId5" Type="http://schemas.openxmlformats.org/officeDocument/2006/relationships/image" Target="../media/image19.emf"/><Relationship Id="rId4" Type="http://schemas.openxmlformats.org/officeDocument/2006/relationships/image" Target="../media/image18.emf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.xml"/><Relationship Id="rId7" Type="http://schemas.microsoft.com/office/2007/relationships/diagramDrawing" Target="../diagrams/drawing2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Relationship Id="rId6" Type="http://schemas.openxmlformats.org/officeDocument/2006/relationships/diagramColors" Target="../diagrams/colors2.xml"/><Relationship Id="rId5" Type="http://schemas.openxmlformats.org/officeDocument/2006/relationships/diagramQuickStyle" Target="../diagrams/quickStyle2.xml"/><Relationship Id="rId4" Type="http://schemas.openxmlformats.org/officeDocument/2006/relationships/diagramLayout" Target="../diagrams/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0.jpeg"/><Relationship Id="rId5" Type="http://schemas.openxmlformats.org/officeDocument/2006/relationships/image" Target="../media/image19.emf"/><Relationship Id="rId4" Type="http://schemas.openxmlformats.org/officeDocument/2006/relationships/image" Target="../media/image18.emf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6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3.xml"/><Relationship Id="rId7" Type="http://schemas.microsoft.com/office/2007/relationships/diagramDrawing" Target="../diagrams/drawing3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6.xml"/><Relationship Id="rId6" Type="http://schemas.openxmlformats.org/officeDocument/2006/relationships/diagramColors" Target="../diagrams/colors3.xml"/><Relationship Id="rId5" Type="http://schemas.openxmlformats.org/officeDocument/2006/relationships/diagramQuickStyle" Target="../diagrams/quickStyle3.xml"/><Relationship Id="rId4" Type="http://schemas.openxmlformats.org/officeDocument/2006/relationships/diagramLayout" Target="../diagrams/layout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6.xml"/><Relationship Id="rId6" Type="http://schemas.openxmlformats.org/officeDocument/2006/relationships/image" Target="../media/image20.jpeg"/><Relationship Id="rId5" Type="http://schemas.openxmlformats.org/officeDocument/2006/relationships/image" Target="../media/image19.emf"/><Relationship Id="rId4" Type="http://schemas.openxmlformats.org/officeDocument/2006/relationships/image" Target="../media/image18.e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6.xml"/><Relationship Id="rId6" Type="http://schemas.openxmlformats.org/officeDocument/2006/relationships/image" Target="../media/image20.jpeg"/><Relationship Id="rId5" Type="http://schemas.openxmlformats.org/officeDocument/2006/relationships/image" Target="../media/image19.emf"/><Relationship Id="rId4" Type="http://schemas.openxmlformats.org/officeDocument/2006/relationships/image" Target="../media/image18.emf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23.png"/><Relationship Id="rId4" Type="http://schemas.openxmlformats.org/officeDocument/2006/relationships/image" Target="../media/image22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6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.xml"/><Relationship Id="rId7" Type="http://schemas.microsoft.com/office/2007/relationships/diagramDrawing" Target="../diagrams/drawing4.xm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6.xml"/><Relationship Id="rId6" Type="http://schemas.openxmlformats.org/officeDocument/2006/relationships/diagramColors" Target="../diagrams/colors4.xml"/><Relationship Id="rId5" Type="http://schemas.openxmlformats.org/officeDocument/2006/relationships/diagramQuickStyle" Target="../diagrams/quickStyle4.xml"/><Relationship Id="rId4" Type="http://schemas.openxmlformats.org/officeDocument/2006/relationships/diagramLayout" Target="../diagrams/layout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diagramData" Target="../diagrams/data6.xml"/><Relationship Id="rId13" Type="http://schemas.openxmlformats.org/officeDocument/2006/relationships/image" Target="../media/image27.png"/><Relationship Id="rId3" Type="http://schemas.openxmlformats.org/officeDocument/2006/relationships/diagramData" Target="../diagrams/data5.xml"/><Relationship Id="rId7" Type="http://schemas.microsoft.com/office/2007/relationships/diagramDrawing" Target="../diagrams/drawing5.xml"/><Relationship Id="rId12" Type="http://schemas.microsoft.com/office/2007/relationships/diagramDrawing" Target="../diagrams/drawing6.xml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5.xml"/><Relationship Id="rId11" Type="http://schemas.openxmlformats.org/officeDocument/2006/relationships/diagramColors" Target="../diagrams/colors6.xml"/><Relationship Id="rId5" Type="http://schemas.openxmlformats.org/officeDocument/2006/relationships/diagramQuickStyle" Target="../diagrams/quickStyle5.xml"/><Relationship Id="rId10" Type="http://schemas.openxmlformats.org/officeDocument/2006/relationships/diagramQuickStyle" Target="../diagrams/quickStyle6.xml"/><Relationship Id="rId4" Type="http://schemas.openxmlformats.org/officeDocument/2006/relationships/diagramLayout" Target="../diagrams/layout5.xml"/><Relationship Id="rId9" Type="http://schemas.openxmlformats.org/officeDocument/2006/relationships/diagramLayout" Target="../diagrams/layout6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.png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hyperlink" Target="http://rcrc.brandeis.edu/about-rc/what%20is%20RC.html" TargetMode="External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33.jpe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hyperlink" Target="mailto:jyang@bidmc.harvard.edu" TargetMode="External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6.xml"/><Relationship Id="rId5" Type="http://schemas.openxmlformats.org/officeDocument/2006/relationships/hyperlink" Target="mailto:slsanche@bidmc.harvard.edu" TargetMode="External"/><Relationship Id="rId4" Type="http://schemas.openxmlformats.org/officeDocument/2006/relationships/hyperlink" Target="mailto:aswang@bidmc.Harvard.edu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295400" y="2819400"/>
            <a:ext cx="7772400" cy="31085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4400" b="1" dirty="0" smtClean="0">
                <a:solidFill>
                  <a:schemeClr val="bg1"/>
                </a:solidFill>
                <a:latin typeface="+mj-lt"/>
              </a:rPr>
              <a:t>Improving Care </a:t>
            </a:r>
          </a:p>
          <a:p>
            <a:pPr algn="ctr"/>
            <a:r>
              <a:rPr lang="en-US" sz="4400" b="1" dirty="0" smtClean="0">
                <a:solidFill>
                  <a:schemeClr val="bg1"/>
                </a:solidFill>
                <a:latin typeface="+mj-lt"/>
              </a:rPr>
              <a:t>by </a:t>
            </a:r>
          </a:p>
          <a:p>
            <a:pPr algn="ctr"/>
            <a:r>
              <a:rPr lang="en-US" sz="4400" b="1" dirty="0" smtClean="0">
                <a:solidFill>
                  <a:schemeClr val="bg1"/>
                </a:solidFill>
                <a:latin typeface="+mj-lt"/>
              </a:rPr>
              <a:t>Improving Teams:</a:t>
            </a:r>
            <a:endParaRPr lang="en-US" sz="4400" b="1" dirty="0">
              <a:solidFill>
                <a:schemeClr val="bg1"/>
              </a:solidFill>
              <a:latin typeface="+mj-lt"/>
            </a:endParaRPr>
          </a:p>
          <a:p>
            <a:pPr algn="ctr"/>
            <a:r>
              <a:rPr lang="en-US" sz="3200" b="1" dirty="0" smtClean="0">
                <a:solidFill>
                  <a:schemeClr val="bg1"/>
                </a:solidFill>
                <a:latin typeface="+mj-lt"/>
              </a:rPr>
              <a:t>Design and Implementation of FIRMs</a:t>
            </a:r>
          </a:p>
          <a:p>
            <a:pPr algn="ctr"/>
            <a:r>
              <a:rPr lang="en-US" sz="3200" b="1" dirty="0" smtClean="0">
                <a:solidFill>
                  <a:schemeClr val="bg1"/>
                </a:solidFill>
                <a:latin typeface="+mj-lt"/>
              </a:rPr>
              <a:t>(Fully </a:t>
            </a:r>
            <a:r>
              <a:rPr lang="en-US" sz="3200" b="1" dirty="0">
                <a:solidFill>
                  <a:schemeClr val="bg1"/>
                </a:solidFill>
                <a:latin typeface="+mj-lt"/>
              </a:rPr>
              <a:t>Integrated Regionalized </a:t>
            </a:r>
            <a:r>
              <a:rPr lang="en-US" sz="3200" b="1" dirty="0" smtClean="0">
                <a:solidFill>
                  <a:schemeClr val="bg1"/>
                </a:solidFill>
                <a:latin typeface="+mj-lt"/>
              </a:rPr>
              <a:t>Microteams)</a:t>
            </a:r>
            <a:endParaRPr lang="en-US" sz="32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167639" y="5974140"/>
            <a:ext cx="10043161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2400" dirty="0">
                <a:solidFill>
                  <a:schemeClr val="bg1"/>
                </a:solidFill>
                <a:latin typeface="+mj-lt"/>
              </a:rPr>
              <a:t>Presented by</a:t>
            </a:r>
            <a:r>
              <a:rPr lang="en-US" sz="2400" dirty="0" smtClean="0">
                <a:solidFill>
                  <a:schemeClr val="bg1"/>
                </a:solidFill>
                <a:latin typeface="+mj-lt"/>
              </a:rPr>
              <a:t>:	</a:t>
            </a:r>
          </a:p>
          <a:p>
            <a:pPr algn="ctr"/>
            <a:r>
              <a:rPr lang="en-US" sz="2400" dirty="0" smtClean="0">
                <a:solidFill>
                  <a:schemeClr val="bg1"/>
                </a:solidFill>
                <a:latin typeface="+mj-lt"/>
              </a:rPr>
              <a:t>Ali Wang, Management Engineer</a:t>
            </a:r>
          </a:p>
          <a:p>
            <a:pPr algn="ctr"/>
            <a:r>
              <a:rPr lang="en-US" sz="2400" dirty="0" smtClean="0">
                <a:solidFill>
                  <a:schemeClr val="bg1"/>
                </a:solidFill>
                <a:latin typeface="+mj-lt"/>
              </a:rPr>
              <a:t>Julius Yang, MD, PhD Medical Director of Health Care Quality</a:t>
            </a:r>
          </a:p>
          <a:p>
            <a:pPr algn="ctr"/>
            <a:r>
              <a:rPr lang="en-US" sz="2400" dirty="0" smtClean="0">
                <a:solidFill>
                  <a:schemeClr val="bg1"/>
                </a:solidFill>
                <a:latin typeface="+mj-lt"/>
              </a:rPr>
              <a:t>Sandra Sanchez, RN, MSN, Nursing Director</a:t>
            </a:r>
          </a:p>
        </p:txBody>
      </p:sp>
    </p:spTree>
    <p:extLst>
      <p:ext uri="{BB962C8B-B14F-4D97-AF65-F5344CB8AC3E}">
        <p14:creationId xmlns:p14="http://schemas.microsoft.com/office/powerpoint/2010/main" val="1988756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Presentation Outline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 smtClean="0"/>
              <a:t>Background</a:t>
            </a:r>
          </a:p>
          <a:p>
            <a:pPr lvl="1"/>
            <a:r>
              <a:rPr lang="en-US" dirty="0" smtClean="0"/>
              <a:t>Design thinking</a:t>
            </a:r>
          </a:p>
          <a:p>
            <a:r>
              <a:rPr lang="en-US" dirty="0" smtClean="0"/>
              <a:t>Structural Intervention: </a:t>
            </a:r>
          </a:p>
          <a:p>
            <a:pPr lvl="1"/>
            <a:r>
              <a:rPr lang="en-US" dirty="0" smtClean="0"/>
              <a:t>FIRM (Fully Integrated Regionalized Micro-teams)</a:t>
            </a:r>
          </a:p>
          <a:p>
            <a:r>
              <a:rPr lang="en-US" dirty="0" smtClean="0"/>
              <a:t>Functional intervention: </a:t>
            </a:r>
          </a:p>
          <a:p>
            <a:pPr lvl="1"/>
            <a:r>
              <a:rPr lang="en-US" dirty="0" smtClean="0"/>
              <a:t>Interdisciplinary team huddle</a:t>
            </a:r>
          </a:p>
          <a:p>
            <a:r>
              <a:rPr lang="en-US" dirty="0" smtClean="0"/>
              <a:t>Outcomes</a:t>
            </a:r>
          </a:p>
          <a:p>
            <a:r>
              <a:rPr lang="en-US" dirty="0"/>
              <a:t>Teamwork improvement model:</a:t>
            </a:r>
          </a:p>
          <a:p>
            <a:pPr lvl="1"/>
            <a:r>
              <a:rPr lang="en-US" dirty="0"/>
              <a:t>Relational </a:t>
            </a:r>
            <a:r>
              <a:rPr lang="en-US" dirty="0" smtClean="0"/>
              <a:t>coordination</a:t>
            </a:r>
          </a:p>
          <a:p>
            <a:r>
              <a:rPr lang="en-US" dirty="0" smtClean="0"/>
              <a:t>Lesson’s Learned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48306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Session Learning Objective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endParaRPr lang="en-US" i="1" dirty="0" smtClean="0"/>
          </a:p>
          <a:p>
            <a:r>
              <a:rPr lang="en-US" i="1" dirty="0" smtClean="0"/>
              <a:t>Participants </a:t>
            </a:r>
            <a:r>
              <a:rPr lang="en-US" i="1" dirty="0"/>
              <a:t>should be able to </a:t>
            </a:r>
            <a:r>
              <a:rPr lang="en-US" i="1" dirty="0" smtClean="0"/>
              <a:t>understand principles </a:t>
            </a:r>
            <a:r>
              <a:rPr lang="en-US" i="1" dirty="0"/>
              <a:t>from our change </a:t>
            </a:r>
            <a:r>
              <a:rPr lang="en-US" i="1" dirty="0" smtClean="0"/>
              <a:t>model to </a:t>
            </a:r>
            <a:r>
              <a:rPr lang="en-US" i="1" dirty="0"/>
              <a:t>improve structural and functional alignment of </a:t>
            </a:r>
            <a:r>
              <a:rPr lang="en-US" i="1" dirty="0" smtClean="0"/>
              <a:t>physician-nursing </a:t>
            </a:r>
            <a:r>
              <a:rPr lang="en-US" i="1" dirty="0"/>
              <a:t>workflow in order to improve </a:t>
            </a:r>
            <a:r>
              <a:rPr lang="en-US" i="1" dirty="0" smtClean="0"/>
              <a:t>the overall patient and clinician experience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20924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Our Challenge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>
              <a:buFont typeface="Arial" panose="020B0604020202020204" pitchFamily="34" charset="0"/>
              <a:buChar char="•"/>
            </a:pPr>
            <a:r>
              <a:rPr lang="en-US" dirty="0" smtClean="0"/>
              <a:t>In the setting of rising acuity and complexity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dirty="0" smtClean="0"/>
              <a:t>Can we provide care for every patient that is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dirty="0" smtClean="0"/>
              <a:t>Safer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dirty="0"/>
              <a:t>M</a:t>
            </a:r>
            <a:r>
              <a:rPr lang="en-US" dirty="0" smtClean="0"/>
              <a:t>ore effective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dirty="0"/>
              <a:t>M</a:t>
            </a:r>
            <a:r>
              <a:rPr lang="en-US" dirty="0" smtClean="0"/>
              <a:t>ore patient-centered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dirty="0" smtClean="0"/>
              <a:t>With shorter lengths of stay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dirty="0" smtClean="0"/>
              <a:t>Without adding resources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dirty="0" smtClean="0"/>
              <a:t>While reducing provider burnout?</a:t>
            </a:r>
          </a:p>
          <a:p>
            <a:pPr lvl="1">
              <a:buFont typeface="Arial" panose="020B0604020202020204" pitchFamily="34" charset="0"/>
              <a:buChar char="•"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771840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981200" y="228600"/>
            <a:ext cx="8117840" cy="12954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Our Untapped Potential: </a:t>
            </a:r>
            <a:br>
              <a:rPr lang="en-US" dirty="0" smtClean="0"/>
            </a:br>
            <a:r>
              <a:rPr lang="en-US" sz="5300" dirty="0" smtClean="0"/>
              <a:t>Advanced Teamwork</a:t>
            </a:r>
            <a:endParaRPr lang="en-US" sz="5300" dirty="0"/>
          </a:p>
        </p:txBody>
      </p:sp>
      <p:pic>
        <p:nvPicPr>
          <p:cNvPr id="3074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362200" y="2057400"/>
            <a:ext cx="5898481" cy="403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709737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5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5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5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Presentation Outline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b="1" dirty="0" smtClean="0"/>
              <a:t>Background</a:t>
            </a:r>
          </a:p>
          <a:p>
            <a:pPr lvl="1"/>
            <a:r>
              <a:rPr lang="en-US" b="1" dirty="0" smtClean="0"/>
              <a:t>Design thinking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Structural Intervention: </a:t>
            </a:r>
          </a:p>
          <a:p>
            <a:pPr lvl="1"/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FIRM (Fully Integrated Regionalized Micro-teams)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Functional intervention: </a:t>
            </a:r>
          </a:p>
          <a:p>
            <a:pPr lvl="1"/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Interdisciplinary team huddle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Outcomes</a:t>
            </a:r>
          </a:p>
          <a:p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Teamwork improvement model:</a:t>
            </a:r>
          </a:p>
          <a:p>
            <a:pPr lvl="1"/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Relational </a:t>
            </a:r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coordination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Lessons Learned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71645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18160" y="345440"/>
            <a:ext cx="9326880" cy="1295400"/>
          </a:xfrm>
        </p:spPr>
        <p:txBody>
          <a:bodyPr>
            <a:normAutofit/>
          </a:bodyPr>
          <a:lstStyle/>
          <a:p>
            <a:pPr algn="ctr"/>
            <a:r>
              <a:rPr lang="en-US" sz="3627" dirty="0" smtClean="0"/>
              <a:t>Design Thinking: </a:t>
            </a:r>
            <a:r>
              <a:rPr lang="en-US" sz="3627" dirty="0"/>
              <a:t/>
            </a:r>
            <a:br>
              <a:rPr lang="en-US" sz="3627" dirty="0"/>
            </a:br>
            <a:r>
              <a:rPr lang="en-US" sz="3627" i="1" dirty="0"/>
              <a:t>Doctors, Nurses, and Patients</a:t>
            </a:r>
          </a:p>
        </p:txBody>
      </p:sp>
      <p:pic>
        <p:nvPicPr>
          <p:cNvPr id="11" name="Picture 12" descr="http://uniid-sea.net/wp-content/uploads/2014/04/people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92546" y="152401"/>
            <a:ext cx="1162387" cy="8849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" name="Group 4"/>
          <p:cNvGrpSpPr/>
          <p:nvPr/>
        </p:nvGrpSpPr>
        <p:grpSpPr>
          <a:xfrm>
            <a:off x="180846" y="2569082"/>
            <a:ext cx="10001508" cy="3267147"/>
            <a:chOff x="1011557" y="2645836"/>
            <a:chExt cx="8833483" cy="2885594"/>
          </a:xfrm>
        </p:grpSpPr>
        <p:sp>
          <p:nvSpPr>
            <p:cNvPr id="25" name="Hexagon 24"/>
            <p:cNvSpPr/>
            <p:nvPr/>
          </p:nvSpPr>
          <p:spPr>
            <a:xfrm>
              <a:off x="1011557" y="2661077"/>
              <a:ext cx="1691640" cy="1417320"/>
            </a:xfrm>
            <a:prstGeom prst="hexagon">
              <a:avLst/>
            </a:prstGeom>
            <a:solidFill>
              <a:srgbClr val="4F81BD"/>
            </a:solidFill>
            <a:ln w="9525" cap="flat" cmpd="sng" algn="ctr">
              <a:noFill/>
              <a:prstDash val="solid"/>
              <a:headEnd type="none" w="med" len="med"/>
              <a:tailEnd type="none" w="med" len="me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orbel" panose="020B0503020204020204" pitchFamily="34" charset="0"/>
                  <a:cs typeface="Arial" charset="0"/>
                </a:rPr>
                <a:t>EMPATHIZE</a:t>
              </a:r>
            </a:p>
          </p:txBody>
        </p:sp>
        <p:sp>
          <p:nvSpPr>
            <p:cNvPr id="26" name="Hexagon 25"/>
            <p:cNvSpPr/>
            <p:nvPr/>
          </p:nvSpPr>
          <p:spPr>
            <a:xfrm>
              <a:off x="2432686" y="3376643"/>
              <a:ext cx="1691640" cy="1417320"/>
            </a:xfrm>
            <a:prstGeom prst="hexagon">
              <a:avLst/>
            </a:prstGeom>
            <a:solidFill>
              <a:srgbClr val="00B050"/>
            </a:solidFill>
            <a:ln w="9525" cap="flat" cmpd="sng" algn="ctr">
              <a:noFill/>
              <a:prstDash val="solid"/>
              <a:headEnd type="none" w="med" len="med"/>
              <a:tailEnd type="none" w="med" len="me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800" b="1" kern="0" dirty="0" smtClean="0">
                  <a:solidFill>
                    <a:prstClr val="white"/>
                  </a:solidFill>
                  <a:latin typeface="Corbel" panose="020B0503020204020204" pitchFamily="34" charset="0"/>
                  <a:cs typeface="Arial" charset="0"/>
                </a:rPr>
                <a:t>DEFINE</a:t>
              </a:r>
              <a:endParaRPr lang="en-US" sz="1800" b="1" kern="0" dirty="0">
                <a:solidFill>
                  <a:prstClr val="white"/>
                </a:solidFill>
                <a:latin typeface="Corbel" panose="020B0503020204020204" pitchFamily="34" charset="0"/>
                <a:cs typeface="Arial" charset="0"/>
              </a:endParaRPr>
            </a:p>
          </p:txBody>
        </p:sp>
        <p:sp>
          <p:nvSpPr>
            <p:cNvPr id="27" name="Hexagon 26"/>
            <p:cNvSpPr/>
            <p:nvPr/>
          </p:nvSpPr>
          <p:spPr>
            <a:xfrm>
              <a:off x="3869055" y="2645836"/>
              <a:ext cx="1691640" cy="1417320"/>
            </a:xfrm>
            <a:prstGeom prst="hexagon">
              <a:avLst/>
            </a:prstGeom>
            <a:solidFill>
              <a:srgbClr val="F8A808"/>
            </a:solidFill>
            <a:ln w="9525" cap="flat" cmpd="sng" algn="ctr">
              <a:noFill/>
              <a:prstDash val="solid"/>
              <a:headEnd type="none" w="med" len="med"/>
              <a:tailEnd type="none" w="med" len="me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800" b="1" kern="0" dirty="0" smtClean="0">
                  <a:solidFill>
                    <a:prstClr val="white"/>
                  </a:solidFill>
                  <a:latin typeface="Corbel" panose="020B0503020204020204" pitchFamily="34" charset="0"/>
                  <a:cs typeface="Arial" charset="0"/>
                </a:rPr>
                <a:t>IDEATE</a:t>
              </a:r>
              <a:endParaRPr lang="en-US" sz="1800" b="1" kern="0" dirty="0">
                <a:solidFill>
                  <a:prstClr val="white"/>
                </a:solidFill>
                <a:latin typeface="Corbel" panose="020B0503020204020204" pitchFamily="34" charset="0"/>
                <a:cs typeface="Arial" charset="0"/>
              </a:endParaRPr>
            </a:p>
          </p:txBody>
        </p:sp>
        <p:sp>
          <p:nvSpPr>
            <p:cNvPr id="28" name="Hexagon 27"/>
            <p:cNvSpPr/>
            <p:nvPr/>
          </p:nvSpPr>
          <p:spPr>
            <a:xfrm>
              <a:off x="5296957" y="3384497"/>
              <a:ext cx="1691640" cy="1417320"/>
            </a:xfrm>
            <a:prstGeom prst="hexagon">
              <a:avLst/>
            </a:prstGeom>
            <a:solidFill>
              <a:srgbClr val="EE6B30"/>
            </a:solidFill>
            <a:ln w="9525" cap="flat" cmpd="sng" algn="ctr">
              <a:noFill/>
              <a:prstDash val="solid"/>
              <a:headEnd type="none" w="med" len="med"/>
              <a:tailEnd type="none" w="med" len="me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kern="0" dirty="0" smtClean="0">
                  <a:solidFill>
                    <a:prstClr val="white"/>
                  </a:solidFill>
                  <a:latin typeface="Corbel" panose="020B0503020204020204" pitchFamily="34" charset="0"/>
                  <a:cs typeface="Arial" charset="0"/>
                </a:rPr>
                <a:t>PROTOTYPE</a:t>
              </a:r>
              <a:endParaRPr lang="en-US" sz="1600" b="1" kern="0" dirty="0">
                <a:solidFill>
                  <a:prstClr val="white"/>
                </a:solidFill>
                <a:latin typeface="Corbel" panose="020B0503020204020204" pitchFamily="34" charset="0"/>
                <a:cs typeface="Arial" charset="0"/>
              </a:endParaRPr>
            </a:p>
          </p:txBody>
        </p:sp>
        <p:sp>
          <p:nvSpPr>
            <p:cNvPr id="29" name="Hexagon 28"/>
            <p:cNvSpPr/>
            <p:nvPr/>
          </p:nvSpPr>
          <p:spPr>
            <a:xfrm>
              <a:off x="6739891" y="4114110"/>
              <a:ext cx="1691640" cy="1417320"/>
            </a:xfrm>
            <a:prstGeom prst="hexagon">
              <a:avLst/>
            </a:prstGeom>
            <a:solidFill>
              <a:srgbClr val="C00000"/>
            </a:solidFill>
            <a:ln w="9525" cap="flat" cmpd="sng" algn="ctr">
              <a:noFill/>
              <a:prstDash val="solid"/>
              <a:headEnd type="none" w="med" len="med"/>
              <a:tailEnd type="none" w="med" len="me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800" b="1" kern="0" dirty="0" smtClean="0">
                  <a:solidFill>
                    <a:prstClr val="white"/>
                  </a:solidFill>
                  <a:latin typeface="Corbel" panose="020B0503020204020204" pitchFamily="34" charset="0"/>
                  <a:cs typeface="Arial" charset="0"/>
                </a:rPr>
                <a:t>TEST</a:t>
              </a:r>
              <a:endParaRPr lang="en-US" sz="1800" b="1" kern="0" dirty="0">
                <a:solidFill>
                  <a:prstClr val="white"/>
                </a:solidFill>
                <a:latin typeface="Corbel" panose="020B0503020204020204" pitchFamily="34" charset="0"/>
                <a:cs typeface="Arial" charset="0"/>
              </a:endParaRPr>
            </a:p>
          </p:txBody>
        </p:sp>
        <p:sp>
          <p:nvSpPr>
            <p:cNvPr id="30" name="Hexagon 29"/>
            <p:cNvSpPr/>
            <p:nvPr/>
          </p:nvSpPr>
          <p:spPr>
            <a:xfrm>
              <a:off x="8153400" y="3352800"/>
              <a:ext cx="1691640" cy="1417320"/>
            </a:xfrm>
            <a:prstGeom prst="hexagon">
              <a:avLst/>
            </a:prstGeom>
            <a:solidFill>
              <a:srgbClr val="A573E7"/>
            </a:solidFill>
            <a:ln w="9525" cap="flat" cmpd="sng" algn="ctr">
              <a:noFill/>
              <a:prstDash val="solid"/>
              <a:headEnd type="none" w="med" len="med"/>
              <a:tailEnd type="none" w="med" len="me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800" b="1" kern="0" dirty="0" smtClean="0">
                  <a:solidFill>
                    <a:prstClr val="white"/>
                  </a:solidFill>
                  <a:latin typeface="Corbel" panose="020B0503020204020204" pitchFamily="34" charset="0"/>
                  <a:cs typeface="Arial" charset="0"/>
                </a:rPr>
                <a:t>IMPLEMENT</a:t>
              </a:r>
              <a:endParaRPr lang="en-US" sz="1800" b="1" kern="0" dirty="0">
                <a:solidFill>
                  <a:prstClr val="white"/>
                </a:solidFill>
                <a:latin typeface="Corbel" panose="020B0503020204020204" pitchFamily="34" charset="0"/>
                <a:cs typeface="Arial" charset="0"/>
              </a:endParaRPr>
            </a:p>
          </p:txBody>
        </p:sp>
      </p:grpSp>
      <p:sp>
        <p:nvSpPr>
          <p:cNvPr id="3" name="Rectangle 2"/>
          <p:cNvSpPr/>
          <p:nvPr/>
        </p:nvSpPr>
        <p:spPr>
          <a:xfrm>
            <a:off x="9087970" y="7467600"/>
            <a:ext cx="127523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 i="1" dirty="0" smtClean="0"/>
              <a:t>Adapted from: IDEO</a:t>
            </a:r>
            <a:endParaRPr lang="en-US" sz="1000" i="1" dirty="0"/>
          </a:p>
        </p:txBody>
      </p:sp>
    </p:spTree>
    <p:extLst>
      <p:ext uri="{BB962C8B-B14F-4D97-AF65-F5344CB8AC3E}">
        <p14:creationId xmlns:p14="http://schemas.microsoft.com/office/powerpoint/2010/main" val="31039249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18160" y="345440"/>
            <a:ext cx="9326880" cy="1295400"/>
          </a:xfrm>
        </p:spPr>
        <p:txBody>
          <a:bodyPr>
            <a:normAutofit/>
          </a:bodyPr>
          <a:lstStyle/>
          <a:p>
            <a:pPr algn="ctr"/>
            <a:r>
              <a:rPr lang="en-US" sz="3627" dirty="0" smtClean="0"/>
              <a:t>Design Thinking: </a:t>
            </a:r>
            <a:r>
              <a:rPr lang="en-US" sz="3627" dirty="0"/>
              <a:t/>
            </a:r>
            <a:br>
              <a:rPr lang="en-US" sz="3627" dirty="0"/>
            </a:br>
            <a:r>
              <a:rPr lang="en-US" sz="3627" i="1" dirty="0"/>
              <a:t>Doctors, Nurses, and Patients</a:t>
            </a:r>
          </a:p>
        </p:txBody>
      </p:sp>
      <p:pic>
        <p:nvPicPr>
          <p:cNvPr id="18" name="Picture 17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39305" y="1833879"/>
            <a:ext cx="4616764" cy="2414271"/>
          </a:xfrm>
          <a:prstGeom prst="rect">
            <a:avLst/>
          </a:prstGeom>
        </p:spPr>
      </p:pic>
      <p:pic>
        <p:nvPicPr>
          <p:cNvPr id="11" name="Picture 12" descr="http://uniid-sea.net/wp-content/uploads/2014/04/people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92546" y="152401"/>
            <a:ext cx="1162387" cy="8849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ounded Rectangle 6"/>
          <p:cNvSpPr/>
          <p:nvPr/>
        </p:nvSpPr>
        <p:spPr bwMode="auto">
          <a:xfrm>
            <a:off x="604587" y="4519287"/>
            <a:ext cx="3886200" cy="1759870"/>
          </a:xfrm>
          <a:prstGeom prst="roundRect">
            <a:avLst/>
          </a:prstGeom>
          <a:solidFill>
            <a:sysClr val="window" lastClr="FFFFFF"/>
          </a:soli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  <a:headEnd type="none" w="med" len="med"/>
            <a:tailEnd type="none" w="med" len="me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vert="horz" wrap="square" lIns="0" tIns="0" rIns="0" bIns="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Interviewing to </a:t>
            </a: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empathize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</a:t>
            </a:r>
          </a:p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285750" marR="0" lvl="0" indent="-28575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000" b="0" i="1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What does a good day look like?</a:t>
            </a:r>
          </a:p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285750" marR="0" lvl="0" indent="-28575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000" b="0" i="1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What does a bad day look like?</a:t>
            </a:r>
          </a:p>
          <a:p>
            <a:pPr marL="342900" marR="0" lvl="0" indent="-34290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/>
              <a:tabLst/>
              <a:defRPr/>
            </a:pPr>
            <a:endParaRPr kumimoji="0" lang="en-US" sz="2000" b="0" i="0" u="none" strike="noStrike" kern="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42900" marR="0" lvl="0" indent="-34290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/>
              <a:tabLst/>
              <a:defRPr/>
            </a:pPr>
            <a:endParaRPr kumimoji="0" lang="en-US" sz="2000" b="0" i="0" u="none" strike="noStrike" kern="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Content Placeholder 2"/>
          <p:cNvSpPr>
            <a:spLocks noGrp="1"/>
          </p:cNvSpPr>
          <p:nvPr>
            <p:ph sz="half" idx="2"/>
          </p:nvPr>
        </p:nvSpPr>
        <p:spPr>
          <a:xfrm>
            <a:off x="6267425" y="4248150"/>
            <a:ext cx="4133875" cy="2864800"/>
          </a:xfrm>
        </p:spPr>
        <p:txBody>
          <a:bodyPr>
            <a:normAutofit fontScale="92500" lnSpcReduction="20000"/>
          </a:bodyPr>
          <a:lstStyle/>
          <a:p>
            <a:pPr marL="0" indent="0">
              <a:buNone/>
            </a:pPr>
            <a:r>
              <a:rPr lang="en-US" sz="2400" b="1" dirty="0" smtClean="0"/>
              <a:t>Core Needs (themes):</a:t>
            </a:r>
          </a:p>
          <a:p>
            <a:pPr marL="285750" indent="-285750"/>
            <a:r>
              <a:rPr lang="en-US" sz="2400" dirty="0" smtClean="0"/>
              <a:t>Safety</a:t>
            </a:r>
            <a:endParaRPr lang="en-US" sz="2400" dirty="0"/>
          </a:p>
          <a:p>
            <a:pPr marL="285750" indent="-285750"/>
            <a:r>
              <a:rPr lang="en-US" sz="2400" dirty="0"/>
              <a:t>Comfort</a:t>
            </a:r>
          </a:p>
          <a:p>
            <a:pPr marL="285750" indent="-285750"/>
            <a:r>
              <a:rPr lang="en-US" sz="2400" dirty="0"/>
              <a:t>Control</a:t>
            </a:r>
          </a:p>
          <a:p>
            <a:pPr marL="285750" indent="-285750"/>
            <a:r>
              <a:rPr lang="en-US" sz="2400" dirty="0" smtClean="0"/>
              <a:t>Respect/Dignity</a:t>
            </a:r>
          </a:p>
          <a:p>
            <a:pPr marL="285750" indent="-285750"/>
            <a:r>
              <a:rPr lang="en-US" sz="2400" dirty="0"/>
              <a:t>“Flow”/lack of </a:t>
            </a:r>
            <a:r>
              <a:rPr lang="en-US" sz="2400" dirty="0" smtClean="0"/>
              <a:t>strain</a:t>
            </a:r>
            <a:endParaRPr lang="en-US" sz="2400" dirty="0"/>
          </a:p>
          <a:p>
            <a:pPr marL="285750" indent="-285750"/>
            <a:r>
              <a:rPr lang="en-US" sz="2400" dirty="0"/>
              <a:t>Efficacy</a:t>
            </a:r>
          </a:p>
          <a:p>
            <a:pPr marL="285750" indent="-285750"/>
            <a:r>
              <a:rPr lang="en-US" sz="2400" dirty="0"/>
              <a:t>Community</a:t>
            </a:r>
          </a:p>
          <a:p>
            <a:pPr marL="0" indent="0">
              <a:buNone/>
            </a:pPr>
            <a:endParaRPr lang="en-US" sz="2400" dirty="0" smtClean="0"/>
          </a:p>
          <a:p>
            <a:endParaRPr lang="en-US" sz="2400" dirty="0"/>
          </a:p>
        </p:txBody>
      </p:sp>
      <p:grpSp>
        <p:nvGrpSpPr>
          <p:cNvPr id="3" name="Group 2"/>
          <p:cNvGrpSpPr/>
          <p:nvPr/>
        </p:nvGrpSpPr>
        <p:grpSpPr>
          <a:xfrm>
            <a:off x="6210275" y="1833879"/>
            <a:ext cx="3634765" cy="2209800"/>
            <a:chOff x="6210275" y="1916750"/>
            <a:chExt cx="3634765" cy="2209800"/>
          </a:xfrm>
        </p:grpSpPr>
        <p:pic>
          <p:nvPicPr>
            <p:cNvPr id="9" name="Picture 8"/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210275" y="2105016"/>
              <a:ext cx="3634765" cy="1703289"/>
            </a:xfrm>
            <a:prstGeom prst="rect">
              <a:avLst/>
            </a:prstGeom>
          </p:spPr>
        </p:pic>
        <p:sp>
          <p:nvSpPr>
            <p:cNvPr id="10" name="Rectangle 9"/>
            <p:cNvSpPr/>
            <p:nvPr/>
          </p:nvSpPr>
          <p:spPr>
            <a:xfrm>
              <a:off x="6210275" y="1916750"/>
              <a:ext cx="609600" cy="2209800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/>
            <p:cNvSpPr/>
            <p:nvPr/>
          </p:nvSpPr>
          <p:spPr>
            <a:xfrm>
              <a:off x="6896075" y="1916750"/>
              <a:ext cx="609600" cy="2209800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7962875" y="1916750"/>
              <a:ext cx="609600" cy="2209800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9182075" y="1916750"/>
              <a:ext cx="609600" cy="2209800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6" name="Right Arrow 15"/>
          <p:cNvSpPr/>
          <p:nvPr/>
        </p:nvSpPr>
        <p:spPr>
          <a:xfrm>
            <a:off x="5132702" y="4121192"/>
            <a:ext cx="819990" cy="796190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59326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18160" y="345440"/>
            <a:ext cx="9326880" cy="1295400"/>
          </a:xfrm>
        </p:spPr>
        <p:txBody>
          <a:bodyPr>
            <a:normAutofit/>
          </a:bodyPr>
          <a:lstStyle/>
          <a:p>
            <a:pPr algn="ctr"/>
            <a:r>
              <a:rPr lang="en-US" sz="3627" dirty="0" smtClean="0"/>
              <a:t>Design Thinking: </a:t>
            </a:r>
            <a:r>
              <a:rPr lang="en-US" sz="3627" dirty="0"/>
              <a:t/>
            </a:r>
            <a:br>
              <a:rPr lang="en-US" sz="3627" dirty="0"/>
            </a:br>
            <a:r>
              <a:rPr lang="en-US" sz="3627" i="1" dirty="0"/>
              <a:t>Doctors, Nurses, and Patients</a:t>
            </a:r>
          </a:p>
        </p:txBody>
      </p:sp>
      <p:pic>
        <p:nvPicPr>
          <p:cNvPr id="11" name="Picture 12" descr="http://uniid-sea.net/wp-content/uploads/2014/04/people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92546" y="152401"/>
            <a:ext cx="1162387" cy="8849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11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249640" y="1833879"/>
            <a:ext cx="3367988" cy="2619348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92546" y="4153274"/>
            <a:ext cx="2590800" cy="1585855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383530" y="2956916"/>
            <a:ext cx="4671489" cy="2392715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 rotWithShape="1"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932951" y="5117196"/>
            <a:ext cx="2786323" cy="17449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99636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Patient Perspective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47322" y="1524000"/>
            <a:ext cx="5943600" cy="4524906"/>
          </a:xfrm>
        </p:spPr>
        <p:txBody>
          <a:bodyPr>
            <a:normAutofit/>
          </a:bodyPr>
          <a:lstStyle/>
          <a:p>
            <a:r>
              <a:rPr lang="en-US" sz="2700" dirty="0"/>
              <a:t>Lack of sense that doctors and nurses are working together in cohesive manner</a:t>
            </a:r>
          </a:p>
          <a:p>
            <a:r>
              <a:rPr lang="en-US" sz="2700" dirty="0"/>
              <a:t>Mixed/conflicting messages</a:t>
            </a:r>
          </a:p>
          <a:p>
            <a:r>
              <a:rPr lang="en-US" sz="2700" dirty="0"/>
              <a:t>Delayed responses to issues/concerns</a:t>
            </a:r>
          </a:p>
          <a:p>
            <a:r>
              <a:rPr lang="en-US" sz="2700" dirty="0"/>
              <a:t>Inefficient delivery of care</a:t>
            </a:r>
          </a:p>
          <a:p>
            <a:r>
              <a:rPr lang="en-US" sz="2700" dirty="0"/>
              <a:t>Safety/efficacy?</a:t>
            </a:r>
          </a:p>
        </p:txBody>
      </p:sp>
      <p:pic>
        <p:nvPicPr>
          <p:cNvPr id="8194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1390" y="1808480"/>
            <a:ext cx="3794012" cy="28498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" name="Group 7"/>
          <p:cNvGrpSpPr/>
          <p:nvPr/>
        </p:nvGrpSpPr>
        <p:grpSpPr>
          <a:xfrm>
            <a:off x="1295400" y="4949331"/>
            <a:ext cx="7848600" cy="2199149"/>
            <a:chOff x="1417762" y="5267960"/>
            <a:chExt cx="7848600" cy="2199149"/>
          </a:xfrm>
        </p:grpSpPr>
        <p:sp>
          <p:nvSpPr>
            <p:cNvPr id="6" name="Equal 5"/>
            <p:cNvSpPr/>
            <p:nvPr/>
          </p:nvSpPr>
          <p:spPr>
            <a:xfrm>
              <a:off x="1417762" y="5267960"/>
              <a:ext cx="2829560" cy="2199149"/>
            </a:xfrm>
            <a:prstGeom prst="mathEqual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7" name="Cloud 6"/>
            <p:cNvSpPr/>
            <p:nvPr/>
          </p:nvSpPr>
          <p:spPr>
            <a:xfrm>
              <a:off x="4465762" y="5424029"/>
              <a:ext cx="4800600" cy="1967371"/>
            </a:xfrm>
            <a:prstGeom prst="cloud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 smtClean="0"/>
                <a:t>We need to build better teams!</a:t>
              </a:r>
              <a:endParaRPr lang="en-US" sz="3200" b="1" dirty="0"/>
            </a:p>
          </p:txBody>
        </p:sp>
      </p:grpSp>
    </p:spTree>
    <p:extLst>
      <p:ext uri="{BB962C8B-B14F-4D97-AF65-F5344CB8AC3E}">
        <p14:creationId xmlns:p14="http://schemas.microsoft.com/office/powerpoint/2010/main" val="12822309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6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" dur="10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4" dur="50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Presentation Outline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 smtClean="0">
                <a:solidFill>
                  <a:schemeClr val="bg1">
                    <a:lumMod val="85000"/>
                  </a:schemeClr>
                </a:solidFill>
              </a:rPr>
              <a:t>Background</a:t>
            </a:r>
          </a:p>
          <a:p>
            <a:pPr lvl="1"/>
            <a:r>
              <a:rPr lang="en-US" dirty="0" smtClean="0">
                <a:solidFill>
                  <a:schemeClr val="bg1">
                    <a:lumMod val="85000"/>
                  </a:schemeClr>
                </a:solidFill>
              </a:rPr>
              <a:t>Design thinking</a:t>
            </a:r>
          </a:p>
          <a:p>
            <a:r>
              <a:rPr lang="en-US" b="1" dirty="0" smtClean="0"/>
              <a:t>Structural Intervention: </a:t>
            </a:r>
          </a:p>
          <a:p>
            <a:pPr lvl="1"/>
            <a:r>
              <a:rPr lang="en-US" b="1" dirty="0" smtClean="0"/>
              <a:t>FIRM (Fully Integrated Regionalized Micro-teams)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Functional intervention: </a:t>
            </a:r>
          </a:p>
          <a:p>
            <a:pPr lvl="1"/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Interdisciplinary team huddle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Outcomes</a:t>
            </a:r>
          </a:p>
          <a:p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Teamwork improvement model:</a:t>
            </a:r>
          </a:p>
          <a:p>
            <a:pPr lvl="1"/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Relational </a:t>
            </a:r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coordination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Lessons Learned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82989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00" name="Rectangle 4"/>
          <p:cNvSpPr>
            <a:spLocks noChangeArrowheads="1"/>
          </p:cNvSpPr>
          <p:nvPr/>
        </p:nvSpPr>
        <p:spPr bwMode="auto">
          <a:xfrm>
            <a:off x="949960" y="20726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1" name="Rectangle 5"/>
          <p:cNvSpPr>
            <a:spLocks noChangeArrowheads="1"/>
          </p:cNvSpPr>
          <p:nvPr/>
        </p:nvSpPr>
        <p:spPr bwMode="auto">
          <a:xfrm>
            <a:off x="949960" y="25908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2" name="Rectangle 6"/>
          <p:cNvSpPr>
            <a:spLocks noChangeArrowheads="1"/>
          </p:cNvSpPr>
          <p:nvPr/>
        </p:nvSpPr>
        <p:spPr bwMode="auto">
          <a:xfrm>
            <a:off x="949960" y="31089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3" name="Rectangle 7"/>
          <p:cNvSpPr>
            <a:spLocks noChangeArrowheads="1"/>
          </p:cNvSpPr>
          <p:nvPr/>
        </p:nvSpPr>
        <p:spPr bwMode="auto">
          <a:xfrm>
            <a:off x="949960" y="3627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4" name="Rectangle 8"/>
          <p:cNvSpPr>
            <a:spLocks noChangeArrowheads="1"/>
          </p:cNvSpPr>
          <p:nvPr/>
        </p:nvSpPr>
        <p:spPr bwMode="auto">
          <a:xfrm>
            <a:off x="949960" y="4145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5" name="Rectangle 9"/>
          <p:cNvSpPr>
            <a:spLocks noChangeArrowheads="1"/>
          </p:cNvSpPr>
          <p:nvPr/>
        </p:nvSpPr>
        <p:spPr bwMode="auto">
          <a:xfrm>
            <a:off x="949960" y="4663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6" name="Rectangle 10"/>
          <p:cNvSpPr>
            <a:spLocks noChangeArrowheads="1"/>
          </p:cNvSpPr>
          <p:nvPr/>
        </p:nvSpPr>
        <p:spPr bwMode="auto">
          <a:xfrm>
            <a:off x="949960" y="51816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7" name="Rectangle 11"/>
          <p:cNvSpPr>
            <a:spLocks noChangeArrowheads="1"/>
          </p:cNvSpPr>
          <p:nvPr/>
        </p:nvSpPr>
        <p:spPr bwMode="auto">
          <a:xfrm rot="-902783">
            <a:off x="1036320" y="5786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8" name="Rectangle 12"/>
          <p:cNvSpPr>
            <a:spLocks noChangeArrowheads="1"/>
          </p:cNvSpPr>
          <p:nvPr/>
        </p:nvSpPr>
        <p:spPr bwMode="auto">
          <a:xfrm rot="-1588103">
            <a:off x="1295400" y="6304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9" name="Rectangle 13"/>
          <p:cNvSpPr>
            <a:spLocks noChangeArrowheads="1"/>
          </p:cNvSpPr>
          <p:nvPr/>
        </p:nvSpPr>
        <p:spPr bwMode="auto">
          <a:xfrm rot="-2495625">
            <a:off x="1640840" y="6822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0" name="Rectangle 14"/>
          <p:cNvSpPr>
            <a:spLocks noChangeArrowheads="1"/>
          </p:cNvSpPr>
          <p:nvPr/>
        </p:nvSpPr>
        <p:spPr bwMode="auto">
          <a:xfrm rot="3502159">
            <a:off x="1899920" y="5181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1" name="Rectangle 15"/>
          <p:cNvSpPr>
            <a:spLocks noChangeArrowheads="1"/>
          </p:cNvSpPr>
          <p:nvPr/>
        </p:nvSpPr>
        <p:spPr bwMode="auto">
          <a:xfrm rot="2655201">
            <a:off x="1381760" y="8636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2" name="Rectangle 16"/>
          <p:cNvSpPr>
            <a:spLocks noChangeArrowheads="1"/>
          </p:cNvSpPr>
          <p:nvPr/>
        </p:nvSpPr>
        <p:spPr bwMode="auto">
          <a:xfrm rot="824943">
            <a:off x="1036320" y="1468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3" name="Rectangle 17"/>
          <p:cNvSpPr>
            <a:spLocks noChangeArrowheads="1"/>
          </p:cNvSpPr>
          <p:nvPr/>
        </p:nvSpPr>
        <p:spPr bwMode="auto">
          <a:xfrm rot="-2393426">
            <a:off x="8376920" y="9499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4" name="Rectangle 18"/>
          <p:cNvSpPr>
            <a:spLocks noChangeArrowheads="1"/>
          </p:cNvSpPr>
          <p:nvPr/>
        </p:nvSpPr>
        <p:spPr bwMode="auto">
          <a:xfrm rot="-3452768">
            <a:off x="7945120" y="5181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8" name="Rectangle 22"/>
          <p:cNvSpPr>
            <a:spLocks noChangeArrowheads="1"/>
          </p:cNvSpPr>
          <p:nvPr/>
        </p:nvSpPr>
        <p:spPr bwMode="auto">
          <a:xfrm rot="-1323587">
            <a:off x="8722360" y="1468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9" name="Rectangle 23"/>
          <p:cNvSpPr>
            <a:spLocks noChangeArrowheads="1"/>
          </p:cNvSpPr>
          <p:nvPr/>
        </p:nvSpPr>
        <p:spPr bwMode="auto">
          <a:xfrm>
            <a:off x="8808720" y="20726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0" name="Rectangle 24"/>
          <p:cNvSpPr>
            <a:spLocks noChangeArrowheads="1"/>
          </p:cNvSpPr>
          <p:nvPr/>
        </p:nvSpPr>
        <p:spPr bwMode="auto">
          <a:xfrm>
            <a:off x="8808720" y="25908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1" name="Rectangle 25"/>
          <p:cNvSpPr>
            <a:spLocks noChangeArrowheads="1"/>
          </p:cNvSpPr>
          <p:nvPr/>
        </p:nvSpPr>
        <p:spPr bwMode="auto">
          <a:xfrm>
            <a:off x="8808720" y="31089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2" name="Rectangle 26"/>
          <p:cNvSpPr>
            <a:spLocks noChangeArrowheads="1"/>
          </p:cNvSpPr>
          <p:nvPr/>
        </p:nvSpPr>
        <p:spPr bwMode="auto">
          <a:xfrm>
            <a:off x="8808720" y="3627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3" name="Rectangle 27"/>
          <p:cNvSpPr>
            <a:spLocks noChangeArrowheads="1"/>
          </p:cNvSpPr>
          <p:nvPr/>
        </p:nvSpPr>
        <p:spPr bwMode="auto">
          <a:xfrm>
            <a:off x="8808720" y="4145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4" name="Rectangle 28"/>
          <p:cNvSpPr>
            <a:spLocks noChangeArrowheads="1"/>
          </p:cNvSpPr>
          <p:nvPr/>
        </p:nvSpPr>
        <p:spPr bwMode="auto">
          <a:xfrm>
            <a:off x="8808720" y="4663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5" name="Rectangle 29"/>
          <p:cNvSpPr>
            <a:spLocks noChangeArrowheads="1"/>
          </p:cNvSpPr>
          <p:nvPr/>
        </p:nvSpPr>
        <p:spPr bwMode="auto">
          <a:xfrm>
            <a:off x="8808720" y="51816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6" name="Rectangle 30"/>
          <p:cNvSpPr>
            <a:spLocks noChangeArrowheads="1"/>
          </p:cNvSpPr>
          <p:nvPr/>
        </p:nvSpPr>
        <p:spPr bwMode="auto">
          <a:xfrm rot="1241727">
            <a:off x="8722360" y="5786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7" name="Rectangle 31"/>
          <p:cNvSpPr>
            <a:spLocks noChangeArrowheads="1"/>
          </p:cNvSpPr>
          <p:nvPr/>
        </p:nvSpPr>
        <p:spPr bwMode="auto">
          <a:xfrm rot="1802482">
            <a:off x="8463280" y="6304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8" name="Rectangle 32"/>
          <p:cNvSpPr>
            <a:spLocks noChangeArrowheads="1"/>
          </p:cNvSpPr>
          <p:nvPr/>
        </p:nvSpPr>
        <p:spPr bwMode="auto">
          <a:xfrm rot="2471156">
            <a:off x="8117840" y="6822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3689194" y="2159000"/>
            <a:ext cx="1146966" cy="1148588"/>
            <a:chOff x="3255171" y="1905000"/>
            <a:chExt cx="1012029" cy="1013460"/>
          </a:xfrm>
        </p:grpSpPr>
        <p:sp>
          <p:nvSpPr>
            <p:cNvPr id="2" name="Rounded Rectangle 1"/>
            <p:cNvSpPr/>
            <p:nvPr/>
          </p:nvSpPr>
          <p:spPr>
            <a:xfrm>
              <a:off x="3255171" y="1905000"/>
              <a:ext cx="1012029" cy="1013460"/>
            </a:xfrm>
            <a:prstGeom prst="round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pic>
          <p:nvPicPr>
            <p:cNvPr id="565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0" y="19812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5341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7275" y="21336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5344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3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5345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55352" name="Group 56"/>
          <p:cNvGrpSpPr>
            <a:grpSpLocks/>
          </p:cNvGrpSpPr>
          <p:nvPr/>
        </p:nvGrpSpPr>
        <p:grpSpPr bwMode="auto">
          <a:xfrm>
            <a:off x="2849880" y="3281680"/>
            <a:ext cx="518160" cy="604520"/>
            <a:chOff x="48" y="2976"/>
            <a:chExt cx="1081" cy="1147"/>
          </a:xfrm>
        </p:grpSpPr>
        <p:sp>
          <p:nvSpPr>
            <p:cNvPr id="55353" name="AutoShape 5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4" name="Freeform 5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5" name="Freeform 5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6" name="Freeform 6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7" name="Freeform 6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8" name="Freeform 6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9" name="Freeform 6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0" name="Freeform 6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1" name="Freeform 6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62" name="Group 66"/>
          <p:cNvGrpSpPr>
            <a:grpSpLocks/>
          </p:cNvGrpSpPr>
          <p:nvPr/>
        </p:nvGrpSpPr>
        <p:grpSpPr bwMode="auto">
          <a:xfrm>
            <a:off x="2936240" y="5354320"/>
            <a:ext cx="518160" cy="604520"/>
            <a:chOff x="48" y="2976"/>
            <a:chExt cx="1081" cy="1147"/>
          </a:xfrm>
        </p:grpSpPr>
        <p:sp>
          <p:nvSpPr>
            <p:cNvPr id="55363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4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5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6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7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8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9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0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1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72" name="Group 76"/>
          <p:cNvGrpSpPr>
            <a:grpSpLocks/>
          </p:cNvGrpSpPr>
          <p:nvPr/>
        </p:nvGrpSpPr>
        <p:grpSpPr bwMode="auto">
          <a:xfrm>
            <a:off x="5872480" y="3281680"/>
            <a:ext cx="518160" cy="604520"/>
            <a:chOff x="48" y="2976"/>
            <a:chExt cx="1081" cy="1147"/>
          </a:xfrm>
        </p:grpSpPr>
        <p:sp>
          <p:nvSpPr>
            <p:cNvPr id="55373" name="AutoShape 7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4" name="Freeform 7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5" name="Freeform 7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6" name="Freeform 8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7" name="Freeform 8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8" name="Freeform 8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9" name="Freeform 8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80" name="Freeform 8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81" name="Freeform 8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82" name="Group 86"/>
          <p:cNvGrpSpPr>
            <a:grpSpLocks/>
          </p:cNvGrpSpPr>
          <p:nvPr/>
        </p:nvGrpSpPr>
        <p:grpSpPr bwMode="auto">
          <a:xfrm>
            <a:off x="7167880" y="5354320"/>
            <a:ext cx="518160" cy="604520"/>
            <a:chOff x="48" y="2976"/>
            <a:chExt cx="1081" cy="1147"/>
          </a:xfrm>
        </p:grpSpPr>
        <p:sp>
          <p:nvSpPr>
            <p:cNvPr id="55383" name="AutoShape 8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84" name="Freeform 8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85" name="Freeform 8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86" name="Freeform 9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87" name="Freeform 9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88" name="Freeform 9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89" name="Freeform 9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0" name="Freeform 9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1" name="Freeform 9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92" name="Group 96"/>
          <p:cNvGrpSpPr>
            <a:grpSpLocks/>
          </p:cNvGrpSpPr>
          <p:nvPr/>
        </p:nvGrpSpPr>
        <p:grpSpPr bwMode="auto">
          <a:xfrm>
            <a:off x="5613400" y="1295400"/>
            <a:ext cx="518160" cy="604520"/>
            <a:chOff x="48" y="2976"/>
            <a:chExt cx="1081" cy="1147"/>
          </a:xfrm>
        </p:grpSpPr>
        <p:sp>
          <p:nvSpPr>
            <p:cNvPr id="55393" name="AutoShape 9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4" name="Freeform 9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5" name="Freeform 9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6" name="Freeform 10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7" name="Freeform 10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8" name="Freeform 10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9" name="Freeform 10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0" name="Freeform 10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1" name="Freeform 10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402" name="Group 106"/>
          <p:cNvGrpSpPr>
            <a:grpSpLocks/>
          </p:cNvGrpSpPr>
          <p:nvPr/>
        </p:nvGrpSpPr>
        <p:grpSpPr bwMode="auto">
          <a:xfrm>
            <a:off x="3972560" y="1468120"/>
            <a:ext cx="518160" cy="604520"/>
            <a:chOff x="48" y="2976"/>
            <a:chExt cx="1081" cy="1147"/>
          </a:xfrm>
        </p:grpSpPr>
        <p:sp>
          <p:nvSpPr>
            <p:cNvPr id="55403" name="AutoShape 10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4" name="Freeform 10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5" name="Freeform 10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6" name="Freeform 11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7" name="Freeform 11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8" name="Freeform 11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9" name="Freeform 11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10" name="Freeform 11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11" name="Freeform 11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sp>
        <p:nvSpPr>
          <p:cNvPr id="121" name="Rectangle 19"/>
          <p:cNvSpPr>
            <a:spLocks noChangeArrowheads="1"/>
          </p:cNvSpPr>
          <p:nvPr/>
        </p:nvSpPr>
        <p:spPr bwMode="auto">
          <a:xfrm rot="5400000">
            <a:off x="673608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4" name="Rectangle 43"/>
          <p:cNvSpPr>
            <a:spLocks noChangeArrowheads="1"/>
          </p:cNvSpPr>
          <p:nvPr/>
        </p:nvSpPr>
        <p:spPr bwMode="auto">
          <a:xfrm rot="5400000">
            <a:off x="569976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5" name="Rectangle 19"/>
          <p:cNvSpPr>
            <a:spLocks noChangeArrowheads="1"/>
          </p:cNvSpPr>
          <p:nvPr/>
        </p:nvSpPr>
        <p:spPr bwMode="auto">
          <a:xfrm rot="5400000">
            <a:off x="725424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6" name="Rectangle 43"/>
          <p:cNvSpPr>
            <a:spLocks noChangeArrowheads="1"/>
          </p:cNvSpPr>
          <p:nvPr/>
        </p:nvSpPr>
        <p:spPr bwMode="auto">
          <a:xfrm rot="5400000">
            <a:off x="621792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7" name="Rectangle 19"/>
          <p:cNvSpPr>
            <a:spLocks noChangeArrowheads="1"/>
          </p:cNvSpPr>
          <p:nvPr/>
        </p:nvSpPr>
        <p:spPr bwMode="auto">
          <a:xfrm rot="5400000">
            <a:off x="466344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8" name="Rectangle 43"/>
          <p:cNvSpPr>
            <a:spLocks noChangeArrowheads="1"/>
          </p:cNvSpPr>
          <p:nvPr/>
        </p:nvSpPr>
        <p:spPr bwMode="auto">
          <a:xfrm rot="5400000">
            <a:off x="362712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9" name="Rectangle 19"/>
          <p:cNvSpPr>
            <a:spLocks noChangeArrowheads="1"/>
          </p:cNvSpPr>
          <p:nvPr/>
        </p:nvSpPr>
        <p:spPr bwMode="auto">
          <a:xfrm rot="5400000">
            <a:off x="518160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30" name="Rectangle 43"/>
          <p:cNvSpPr>
            <a:spLocks noChangeArrowheads="1"/>
          </p:cNvSpPr>
          <p:nvPr/>
        </p:nvSpPr>
        <p:spPr bwMode="auto">
          <a:xfrm rot="5400000">
            <a:off x="414528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31" name="Rectangle 19"/>
          <p:cNvSpPr>
            <a:spLocks noChangeArrowheads="1"/>
          </p:cNvSpPr>
          <p:nvPr/>
        </p:nvSpPr>
        <p:spPr bwMode="auto">
          <a:xfrm rot="5400000">
            <a:off x="259080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32" name="Rectangle 19"/>
          <p:cNvSpPr>
            <a:spLocks noChangeArrowheads="1"/>
          </p:cNvSpPr>
          <p:nvPr/>
        </p:nvSpPr>
        <p:spPr bwMode="auto">
          <a:xfrm rot="5400000">
            <a:off x="310896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grpSp>
        <p:nvGrpSpPr>
          <p:cNvPr id="133" name="Group 508"/>
          <p:cNvGrpSpPr>
            <a:grpSpLocks/>
          </p:cNvGrpSpPr>
          <p:nvPr/>
        </p:nvGrpSpPr>
        <p:grpSpPr bwMode="auto">
          <a:xfrm>
            <a:off x="8337512" y="6736080"/>
            <a:ext cx="298488" cy="518160"/>
            <a:chOff x="2928" y="336"/>
            <a:chExt cx="816" cy="960"/>
          </a:xfrm>
        </p:grpSpPr>
        <p:sp>
          <p:nvSpPr>
            <p:cNvPr id="13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45" name="Group 508"/>
          <p:cNvGrpSpPr>
            <a:grpSpLocks/>
          </p:cNvGrpSpPr>
          <p:nvPr/>
        </p:nvGrpSpPr>
        <p:grpSpPr bwMode="auto">
          <a:xfrm>
            <a:off x="8682952" y="6217920"/>
            <a:ext cx="298488" cy="518160"/>
            <a:chOff x="2928" y="336"/>
            <a:chExt cx="816" cy="960"/>
          </a:xfrm>
        </p:grpSpPr>
        <p:sp>
          <p:nvSpPr>
            <p:cNvPr id="14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57" name="Group 508"/>
          <p:cNvGrpSpPr>
            <a:grpSpLocks/>
          </p:cNvGrpSpPr>
          <p:nvPr/>
        </p:nvGrpSpPr>
        <p:grpSpPr bwMode="auto">
          <a:xfrm>
            <a:off x="8942032" y="5699760"/>
            <a:ext cx="298488" cy="518160"/>
            <a:chOff x="2928" y="336"/>
            <a:chExt cx="816" cy="960"/>
          </a:xfrm>
        </p:grpSpPr>
        <p:sp>
          <p:nvSpPr>
            <p:cNvPr id="15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69" name="Group 508"/>
          <p:cNvGrpSpPr>
            <a:grpSpLocks/>
          </p:cNvGrpSpPr>
          <p:nvPr/>
        </p:nvGrpSpPr>
        <p:grpSpPr bwMode="auto">
          <a:xfrm>
            <a:off x="9028392" y="5095240"/>
            <a:ext cx="298488" cy="518160"/>
            <a:chOff x="2928" y="336"/>
            <a:chExt cx="816" cy="960"/>
          </a:xfrm>
        </p:grpSpPr>
        <p:sp>
          <p:nvSpPr>
            <p:cNvPr id="17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81" name="Group 508"/>
          <p:cNvGrpSpPr>
            <a:grpSpLocks/>
          </p:cNvGrpSpPr>
          <p:nvPr/>
        </p:nvGrpSpPr>
        <p:grpSpPr bwMode="auto">
          <a:xfrm>
            <a:off x="9028392" y="4577080"/>
            <a:ext cx="298488" cy="518160"/>
            <a:chOff x="2928" y="336"/>
            <a:chExt cx="816" cy="960"/>
          </a:xfrm>
        </p:grpSpPr>
        <p:sp>
          <p:nvSpPr>
            <p:cNvPr id="18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93" name="Group 508"/>
          <p:cNvGrpSpPr>
            <a:grpSpLocks/>
          </p:cNvGrpSpPr>
          <p:nvPr/>
        </p:nvGrpSpPr>
        <p:grpSpPr bwMode="auto">
          <a:xfrm>
            <a:off x="9028392" y="4058920"/>
            <a:ext cx="298488" cy="518160"/>
            <a:chOff x="2928" y="336"/>
            <a:chExt cx="816" cy="960"/>
          </a:xfrm>
        </p:grpSpPr>
        <p:sp>
          <p:nvSpPr>
            <p:cNvPr id="19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roup 508"/>
          <p:cNvGrpSpPr>
            <a:grpSpLocks/>
          </p:cNvGrpSpPr>
          <p:nvPr/>
        </p:nvGrpSpPr>
        <p:grpSpPr bwMode="auto">
          <a:xfrm>
            <a:off x="9028392" y="3540760"/>
            <a:ext cx="298488" cy="518160"/>
            <a:chOff x="2928" y="336"/>
            <a:chExt cx="816" cy="960"/>
          </a:xfrm>
        </p:grpSpPr>
        <p:sp>
          <p:nvSpPr>
            <p:cNvPr id="20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17" name="Group 508"/>
          <p:cNvGrpSpPr>
            <a:grpSpLocks/>
          </p:cNvGrpSpPr>
          <p:nvPr/>
        </p:nvGrpSpPr>
        <p:grpSpPr bwMode="auto">
          <a:xfrm>
            <a:off x="9028392" y="3022600"/>
            <a:ext cx="298488" cy="518160"/>
            <a:chOff x="2928" y="336"/>
            <a:chExt cx="816" cy="960"/>
          </a:xfrm>
        </p:grpSpPr>
        <p:sp>
          <p:nvSpPr>
            <p:cNvPr id="21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29" name="Group 508"/>
          <p:cNvGrpSpPr>
            <a:grpSpLocks/>
          </p:cNvGrpSpPr>
          <p:nvPr/>
        </p:nvGrpSpPr>
        <p:grpSpPr bwMode="auto">
          <a:xfrm>
            <a:off x="9028392" y="2504440"/>
            <a:ext cx="298488" cy="518160"/>
            <a:chOff x="2928" y="336"/>
            <a:chExt cx="816" cy="960"/>
          </a:xfrm>
        </p:grpSpPr>
        <p:sp>
          <p:nvSpPr>
            <p:cNvPr id="23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41" name="Group 508"/>
          <p:cNvGrpSpPr>
            <a:grpSpLocks/>
          </p:cNvGrpSpPr>
          <p:nvPr/>
        </p:nvGrpSpPr>
        <p:grpSpPr bwMode="auto">
          <a:xfrm>
            <a:off x="9028392" y="1986280"/>
            <a:ext cx="298488" cy="518160"/>
            <a:chOff x="2928" y="336"/>
            <a:chExt cx="816" cy="960"/>
          </a:xfrm>
        </p:grpSpPr>
        <p:sp>
          <p:nvSpPr>
            <p:cNvPr id="24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53" name="Group 508"/>
          <p:cNvGrpSpPr>
            <a:grpSpLocks/>
          </p:cNvGrpSpPr>
          <p:nvPr/>
        </p:nvGrpSpPr>
        <p:grpSpPr bwMode="auto">
          <a:xfrm>
            <a:off x="8942032" y="1381760"/>
            <a:ext cx="298488" cy="518160"/>
            <a:chOff x="2928" y="336"/>
            <a:chExt cx="816" cy="960"/>
          </a:xfrm>
        </p:grpSpPr>
        <p:sp>
          <p:nvSpPr>
            <p:cNvPr id="25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65" name="Group 508"/>
          <p:cNvGrpSpPr>
            <a:grpSpLocks/>
          </p:cNvGrpSpPr>
          <p:nvPr/>
        </p:nvGrpSpPr>
        <p:grpSpPr bwMode="auto">
          <a:xfrm>
            <a:off x="8596592" y="863600"/>
            <a:ext cx="298488" cy="518160"/>
            <a:chOff x="2928" y="336"/>
            <a:chExt cx="816" cy="960"/>
          </a:xfrm>
        </p:grpSpPr>
        <p:sp>
          <p:nvSpPr>
            <p:cNvPr id="26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77" name="Group 508"/>
          <p:cNvGrpSpPr>
            <a:grpSpLocks/>
          </p:cNvGrpSpPr>
          <p:nvPr/>
        </p:nvGrpSpPr>
        <p:grpSpPr bwMode="auto">
          <a:xfrm>
            <a:off x="8117840" y="431800"/>
            <a:ext cx="298488" cy="518160"/>
            <a:chOff x="2928" y="336"/>
            <a:chExt cx="816" cy="960"/>
          </a:xfrm>
        </p:grpSpPr>
        <p:sp>
          <p:nvSpPr>
            <p:cNvPr id="27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89" name="Group 508"/>
          <p:cNvGrpSpPr>
            <a:grpSpLocks/>
          </p:cNvGrpSpPr>
          <p:nvPr/>
        </p:nvGrpSpPr>
        <p:grpSpPr bwMode="auto">
          <a:xfrm>
            <a:off x="7473912" y="259080"/>
            <a:ext cx="298488" cy="518160"/>
            <a:chOff x="2928" y="336"/>
            <a:chExt cx="816" cy="960"/>
          </a:xfrm>
        </p:grpSpPr>
        <p:sp>
          <p:nvSpPr>
            <p:cNvPr id="29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01" name="Group 508"/>
          <p:cNvGrpSpPr>
            <a:grpSpLocks/>
          </p:cNvGrpSpPr>
          <p:nvPr/>
        </p:nvGrpSpPr>
        <p:grpSpPr bwMode="auto">
          <a:xfrm>
            <a:off x="6908800" y="259080"/>
            <a:ext cx="298488" cy="518160"/>
            <a:chOff x="2928" y="336"/>
            <a:chExt cx="816" cy="960"/>
          </a:xfrm>
        </p:grpSpPr>
        <p:sp>
          <p:nvSpPr>
            <p:cNvPr id="30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13" name="Group 508"/>
          <p:cNvGrpSpPr>
            <a:grpSpLocks/>
          </p:cNvGrpSpPr>
          <p:nvPr/>
        </p:nvGrpSpPr>
        <p:grpSpPr bwMode="auto">
          <a:xfrm>
            <a:off x="6437592" y="259080"/>
            <a:ext cx="298488" cy="518160"/>
            <a:chOff x="2928" y="336"/>
            <a:chExt cx="816" cy="960"/>
          </a:xfrm>
        </p:grpSpPr>
        <p:sp>
          <p:nvSpPr>
            <p:cNvPr id="31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25" name="Group 508"/>
          <p:cNvGrpSpPr>
            <a:grpSpLocks/>
          </p:cNvGrpSpPr>
          <p:nvPr/>
        </p:nvGrpSpPr>
        <p:grpSpPr bwMode="auto">
          <a:xfrm>
            <a:off x="5872480" y="259080"/>
            <a:ext cx="298488" cy="518160"/>
            <a:chOff x="2928" y="336"/>
            <a:chExt cx="816" cy="960"/>
          </a:xfrm>
        </p:grpSpPr>
        <p:sp>
          <p:nvSpPr>
            <p:cNvPr id="32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37" name="Group 508"/>
          <p:cNvGrpSpPr>
            <a:grpSpLocks/>
          </p:cNvGrpSpPr>
          <p:nvPr/>
        </p:nvGrpSpPr>
        <p:grpSpPr bwMode="auto">
          <a:xfrm>
            <a:off x="5401272" y="259080"/>
            <a:ext cx="298488" cy="518160"/>
            <a:chOff x="2928" y="336"/>
            <a:chExt cx="816" cy="960"/>
          </a:xfrm>
        </p:grpSpPr>
        <p:sp>
          <p:nvSpPr>
            <p:cNvPr id="33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49" name="Group 508"/>
          <p:cNvGrpSpPr>
            <a:grpSpLocks/>
          </p:cNvGrpSpPr>
          <p:nvPr/>
        </p:nvGrpSpPr>
        <p:grpSpPr bwMode="auto">
          <a:xfrm>
            <a:off x="4836160" y="259080"/>
            <a:ext cx="298488" cy="518160"/>
            <a:chOff x="2928" y="336"/>
            <a:chExt cx="816" cy="960"/>
          </a:xfrm>
        </p:grpSpPr>
        <p:sp>
          <p:nvSpPr>
            <p:cNvPr id="35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61" name="Group 508"/>
          <p:cNvGrpSpPr>
            <a:grpSpLocks/>
          </p:cNvGrpSpPr>
          <p:nvPr/>
        </p:nvGrpSpPr>
        <p:grpSpPr bwMode="auto">
          <a:xfrm>
            <a:off x="4364952" y="259080"/>
            <a:ext cx="298488" cy="518160"/>
            <a:chOff x="2928" y="336"/>
            <a:chExt cx="816" cy="960"/>
          </a:xfrm>
        </p:grpSpPr>
        <p:sp>
          <p:nvSpPr>
            <p:cNvPr id="36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73" name="Group 508"/>
          <p:cNvGrpSpPr>
            <a:grpSpLocks/>
          </p:cNvGrpSpPr>
          <p:nvPr/>
        </p:nvGrpSpPr>
        <p:grpSpPr bwMode="auto">
          <a:xfrm>
            <a:off x="3799840" y="259080"/>
            <a:ext cx="298488" cy="518160"/>
            <a:chOff x="2928" y="336"/>
            <a:chExt cx="816" cy="960"/>
          </a:xfrm>
        </p:grpSpPr>
        <p:sp>
          <p:nvSpPr>
            <p:cNvPr id="37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85" name="Group 508"/>
          <p:cNvGrpSpPr>
            <a:grpSpLocks/>
          </p:cNvGrpSpPr>
          <p:nvPr/>
        </p:nvGrpSpPr>
        <p:grpSpPr bwMode="auto">
          <a:xfrm>
            <a:off x="3328632" y="259080"/>
            <a:ext cx="298488" cy="518160"/>
            <a:chOff x="2928" y="336"/>
            <a:chExt cx="816" cy="960"/>
          </a:xfrm>
        </p:grpSpPr>
        <p:sp>
          <p:nvSpPr>
            <p:cNvPr id="38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97" name="Group 508"/>
          <p:cNvGrpSpPr>
            <a:grpSpLocks/>
          </p:cNvGrpSpPr>
          <p:nvPr/>
        </p:nvGrpSpPr>
        <p:grpSpPr bwMode="auto">
          <a:xfrm>
            <a:off x="2763520" y="259080"/>
            <a:ext cx="298488" cy="518160"/>
            <a:chOff x="2928" y="336"/>
            <a:chExt cx="816" cy="960"/>
          </a:xfrm>
        </p:grpSpPr>
        <p:sp>
          <p:nvSpPr>
            <p:cNvPr id="39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09" name="Group 508"/>
          <p:cNvGrpSpPr>
            <a:grpSpLocks/>
          </p:cNvGrpSpPr>
          <p:nvPr/>
        </p:nvGrpSpPr>
        <p:grpSpPr bwMode="auto">
          <a:xfrm>
            <a:off x="2072640" y="431800"/>
            <a:ext cx="298488" cy="518160"/>
            <a:chOff x="2928" y="336"/>
            <a:chExt cx="816" cy="960"/>
          </a:xfrm>
        </p:grpSpPr>
        <p:sp>
          <p:nvSpPr>
            <p:cNvPr id="41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21" name="Group 508"/>
          <p:cNvGrpSpPr>
            <a:grpSpLocks/>
          </p:cNvGrpSpPr>
          <p:nvPr/>
        </p:nvGrpSpPr>
        <p:grpSpPr bwMode="auto">
          <a:xfrm>
            <a:off x="1601432" y="777240"/>
            <a:ext cx="298488" cy="518160"/>
            <a:chOff x="2928" y="336"/>
            <a:chExt cx="816" cy="960"/>
          </a:xfrm>
        </p:grpSpPr>
        <p:sp>
          <p:nvSpPr>
            <p:cNvPr id="42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33" name="Group 508"/>
          <p:cNvGrpSpPr>
            <a:grpSpLocks/>
          </p:cNvGrpSpPr>
          <p:nvPr/>
        </p:nvGrpSpPr>
        <p:grpSpPr bwMode="auto">
          <a:xfrm>
            <a:off x="1255992" y="1381760"/>
            <a:ext cx="298488" cy="518160"/>
            <a:chOff x="2928" y="336"/>
            <a:chExt cx="816" cy="960"/>
          </a:xfrm>
        </p:grpSpPr>
        <p:sp>
          <p:nvSpPr>
            <p:cNvPr id="43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45" name="Group 508"/>
          <p:cNvGrpSpPr>
            <a:grpSpLocks/>
          </p:cNvGrpSpPr>
          <p:nvPr/>
        </p:nvGrpSpPr>
        <p:grpSpPr bwMode="auto">
          <a:xfrm>
            <a:off x="1122680" y="5095240"/>
            <a:ext cx="298488" cy="518160"/>
            <a:chOff x="2928" y="336"/>
            <a:chExt cx="816" cy="960"/>
          </a:xfrm>
        </p:grpSpPr>
        <p:sp>
          <p:nvSpPr>
            <p:cNvPr id="44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57" name="Group 508"/>
          <p:cNvGrpSpPr>
            <a:grpSpLocks/>
          </p:cNvGrpSpPr>
          <p:nvPr/>
        </p:nvGrpSpPr>
        <p:grpSpPr bwMode="auto">
          <a:xfrm>
            <a:off x="1122680" y="4577080"/>
            <a:ext cx="298488" cy="518160"/>
            <a:chOff x="2928" y="336"/>
            <a:chExt cx="816" cy="960"/>
          </a:xfrm>
        </p:grpSpPr>
        <p:sp>
          <p:nvSpPr>
            <p:cNvPr id="45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69" name="Group 508"/>
          <p:cNvGrpSpPr>
            <a:grpSpLocks/>
          </p:cNvGrpSpPr>
          <p:nvPr/>
        </p:nvGrpSpPr>
        <p:grpSpPr bwMode="auto">
          <a:xfrm>
            <a:off x="1122680" y="4058920"/>
            <a:ext cx="298488" cy="518160"/>
            <a:chOff x="2928" y="336"/>
            <a:chExt cx="816" cy="960"/>
          </a:xfrm>
        </p:grpSpPr>
        <p:sp>
          <p:nvSpPr>
            <p:cNvPr id="47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81" name="Group 508"/>
          <p:cNvGrpSpPr>
            <a:grpSpLocks/>
          </p:cNvGrpSpPr>
          <p:nvPr/>
        </p:nvGrpSpPr>
        <p:grpSpPr bwMode="auto">
          <a:xfrm>
            <a:off x="1122680" y="3540760"/>
            <a:ext cx="298488" cy="518160"/>
            <a:chOff x="2928" y="336"/>
            <a:chExt cx="816" cy="960"/>
          </a:xfrm>
        </p:grpSpPr>
        <p:sp>
          <p:nvSpPr>
            <p:cNvPr id="48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93" name="Group 508"/>
          <p:cNvGrpSpPr>
            <a:grpSpLocks/>
          </p:cNvGrpSpPr>
          <p:nvPr/>
        </p:nvGrpSpPr>
        <p:grpSpPr bwMode="auto">
          <a:xfrm>
            <a:off x="1122680" y="3022600"/>
            <a:ext cx="298488" cy="518160"/>
            <a:chOff x="2928" y="336"/>
            <a:chExt cx="816" cy="960"/>
          </a:xfrm>
        </p:grpSpPr>
        <p:sp>
          <p:nvSpPr>
            <p:cNvPr id="49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05" name="Group 508"/>
          <p:cNvGrpSpPr>
            <a:grpSpLocks/>
          </p:cNvGrpSpPr>
          <p:nvPr/>
        </p:nvGrpSpPr>
        <p:grpSpPr bwMode="auto">
          <a:xfrm>
            <a:off x="1122680" y="2504440"/>
            <a:ext cx="298488" cy="518160"/>
            <a:chOff x="2928" y="336"/>
            <a:chExt cx="816" cy="960"/>
          </a:xfrm>
        </p:grpSpPr>
        <p:sp>
          <p:nvSpPr>
            <p:cNvPr id="50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17" name="Group 508"/>
          <p:cNvGrpSpPr>
            <a:grpSpLocks/>
          </p:cNvGrpSpPr>
          <p:nvPr/>
        </p:nvGrpSpPr>
        <p:grpSpPr bwMode="auto">
          <a:xfrm>
            <a:off x="1122680" y="1986280"/>
            <a:ext cx="298488" cy="518160"/>
            <a:chOff x="2928" y="336"/>
            <a:chExt cx="816" cy="960"/>
          </a:xfrm>
        </p:grpSpPr>
        <p:sp>
          <p:nvSpPr>
            <p:cNvPr id="51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29" name="Group 508"/>
          <p:cNvGrpSpPr>
            <a:grpSpLocks/>
          </p:cNvGrpSpPr>
          <p:nvPr/>
        </p:nvGrpSpPr>
        <p:grpSpPr bwMode="auto">
          <a:xfrm>
            <a:off x="1209040" y="5699760"/>
            <a:ext cx="298488" cy="518160"/>
            <a:chOff x="2928" y="336"/>
            <a:chExt cx="816" cy="960"/>
          </a:xfrm>
        </p:grpSpPr>
        <p:sp>
          <p:nvSpPr>
            <p:cNvPr id="53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41" name="Group 508"/>
          <p:cNvGrpSpPr>
            <a:grpSpLocks/>
          </p:cNvGrpSpPr>
          <p:nvPr/>
        </p:nvGrpSpPr>
        <p:grpSpPr bwMode="auto">
          <a:xfrm>
            <a:off x="1468120" y="6217920"/>
            <a:ext cx="298488" cy="518160"/>
            <a:chOff x="2928" y="336"/>
            <a:chExt cx="816" cy="960"/>
          </a:xfrm>
        </p:grpSpPr>
        <p:sp>
          <p:nvSpPr>
            <p:cNvPr id="54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" name="Group 508"/>
          <p:cNvGrpSpPr>
            <a:grpSpLocks/>
          </p:cNvGrpSpPr>
          <p:nvPr/>
        </p:nvGrpSpPr>
        <p:grpSpPr bwMode="auto">
          <a:xfrm>
            <a:off x="1813560" y="6736080"/>
            <a:ext cx="298488" cy="518160"/>
            <a:chOff x="2928" y="336"/>
            <a:chExt cx="816" cy="960"/>
          </a:xfrm>
        </p:grpSpPr>
        <p:sp>
          <p:nvSpPr>
            <p:cNvPr id="55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68" name="Group 66"/>
          <p:cNvGrpSpPr>
            <a:grpSpLocks/>
          </p:cNvGrpSpPr>
          <p:nvPr/>
        </p:nvGrpSpPr>
        <p:grpSpPr bwMode="auto">
          <a:xfrm>
            <a:off x="3540760" y="4318000"/>
            <a:ext cx="518160" cy="604520"/>
            <a:chOff x="48" y="2976"/>
            <a:chExt cx="1081" cy="1147"/>
          </a:xfrm>
        </p:grpSpPr>
        <p:sp>
          <p:nvSpPr>
            <p:cNvPr id="56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78" name="Group 66"/>
          <p:cNvGrpSpPr>
            <a:grpSpLocks/>
          </p:cNvGrpSpPr>
          <p:nvPr/>
        </p:nvGrpSpPr>
        <p:grpSpPr bwMode="auto">
          <a:xfrm>
            <a:off x="2331720" y="2072640"/>
            <a:ext cx="518160" cy="604520"/>
            <a:chOff x="48" y="2976"/>
            <a:chExt cx="1081" cy="1147"/>
          </a:xfrm>
        </p:grpSpPr>
        <p:sp>
          <p:nvSpPr>
            <p:cNvPr id="57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98" name="Group 66"/>
          <p:cNvGrpSpPr>
            <a:grpSpLocks/>
          </p:cNvGrpSpPr>
          <p:nvPr/>
        </p:nvGrpSpPr>
        <p:grpSpPr bwMode="auto">
          <a:xfrm>
            <a:off x="7081520" y="2159000"/>
            <a:ext cx="518160" cy="604520"/>
            <a:chOff x="48" y="2976"/>
            <a:chExt cx="1081" cy="1147"/>
          </a:xfrm>
        </p:grpSpPr>
        <p:sp>
          <p:nvSpPr>
            <p:cNvPr id="59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608" name="Group 66"/>
          <p:cNvGrpSpPr>
            <a:grpSpLocks/>
          </p:cNvGrpSpPr>
          <p:nvPr/>
        </p:nvGrpSpPr>
        <p:grpSpPr bwMode="auto">
          <a:xfrm>
            <a:off x="6304280" y="4404360"/>
            <a:ext cx="518160" cy="604520"/>
            <a:chOff x="48" y="2976"/>
            <a:chExt cx="1081" cy="1147"/>
          </a:xfrm>
        </p:grpSpPr>
        <p:sp>
          <p:nvSpPr>
            <p:cNvPr id="60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618" name="Group 617"/>
          <p:cNvGrpSpPr/>
          <p:nvPr/>
        </p:nvGrpSpPr>
        <p:grpSpPr>
          <a:xfrm>
            <a:off x="3861914" y="5673852"/>
            <a:ext cx="1146966" cy="1148588"/>
            <a:chOff x="3255171" y="1905000"/>
            <a:chExt cx="1012029" cy="1013460"/>
          </a:xfrm>
        </p:grpSpPr>
        <p:sp>
          <p:nvSpPr>
            <p:cNvPr id="619" name="Rounded Rectangle 618"/>
            <p:cNvSpPr/>
            <p:nvPr/>
          </p:nvSpPr>
          <p:spPr>
            <a:xfrm>
              <a:off x="3255171" y="1905000"/>
              <a:ext cx="1012029" cy="1013460"/>
            </a:xfrm>
            <a:prstGeom prst="round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pic>
          <p:nvPicPr>
            <p:cNvPr id="620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0" y="19812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1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7275" y="21336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2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3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3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24" name="Group 623"/>
          <p:cNvGrpSpPr/>
          <p:nvPr/>
        </p:nvGrpSpPr>
        <p:grpSpPr>
          <a:xfrm>
            <a:off x="6884514" y="3169412"/>
            <a:ext cx="1146966" cy="1148588"/>
            <a:chOff x="3255171" y="1905000"/>
            <a:chExt cx="1012029" cy="1013460"/>
          </a:xfrm>
        </p:grpSpPr>
        <p:sp>
          <p:nvSpPr>
            <p:cNvPr id="625" name="Rounded Rectangle 624"/>
            <p:cNvSpPr/>
            <p:nvPr/>
          </p:nvSpPr>
          <p:spPr>
            <a:xfrm>
              <a:off x="3255171" y="1905000"/>
              <a:ext cx="1012029" cy="1013460"/>
            </a:xfrm>
            <a:prstGeom prst="round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pic>
          <p:nvPicPr>
            <p:cNvPr id="626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0" y="19812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7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7275" y="21336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8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3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9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30" name="Group 629"/>
          <p:cNvGrpSpPr/>
          <p:nvPr/>
        </p:nvGrpSpPr>
        <p:grpSpPr>
          <a:xfrm>
            <a:off x="4404361" y="3799840"/>
            <a:ext cx="1146966" cy="1148588"/>
            <a:chOff x="3255171" y="1905000"/>
            <a:chExt cx="1012029" cy="1013460"/>
          </a:xfrm>
        </p:grpSpPr>
        <p:sp>
          <p:nvSpPr>
            <p:cNvPr id="631" name="Rounded Rectangle 630"/>
            <p:cNvSpPr/>
            <p:nvPr/>
          </p:nvSpPr>
          <p:spPr>
            <a:xfrm>
              <a:off x="3255171" y="1905000"/>
              <a:ext cx="1012029" cy="1013460"/>
            </a:xfrm>
            <a:prstGeom prst="round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pic>
          <p:nvPicPr>
            <p:cNvPr id="632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0" y="19812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3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7275" y="21336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4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3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5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7" name="Straight Connector 6"/>
          <p:cNvCxnSpPr>
            <a:stCxn id="619" idx="1"/>
            <a:endCxn id="55309" idx="3"/>
          </p:cNvCxnSpPr>
          <p:nvPr/>
        </p:nvCxnSpPr>
        <p:spPr>
          <a:xfrm flipH="1">
            <a:off x="2244625" y="6248146"/>
            <a:ext cx="1617289" cy="51769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>
            <a:stCxn id="619" idx="1"/>
            <a:endCxn id="55305" idx="3"/>
          </p:cNvCxnSpPr>
          <p:nvPr/>
        </p:nvCxnSpPr>
        <p:spPr>
          <a:xfrm flipH="1" flipV="1">
            <a:off x="1640840" y="4836160"/>
            <a:ext cx="2221074" cy="141198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>
            <a:stCxn id="619" idx="0"/>
            <a:endCxn id="55302" idx="3"/>
          </p:cNvCxnSpPr>
          <p:nvPr/>
        </p:nvCxnSpPr>
        <p:spPr>
          <a:xfrm flipH="1" flipV="1">
            <a:off x="1640840" y="3281680"/>
            <a:ext cx="2794557" cy="239217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/>
          <p:cNvCxnSpPr>
            <a:stCxn id="619" idx="0"/>
            <a:endCxn id="130" idx="3"/>
          </p:cNvCxnSpPr>
          <p:nvPr/>
        </p:nvCxnSpPr>
        <p:spPr>
          <a:xfrm flipV="1">
            <a:off x="4435397" y="863600"/>
            <a:ext cx="55323" cy="481025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/>
          <p:cNvCxnSpPr>
            <a:stCxn id="619" idx="0"/>
            <a:endCxn id="55314" idx="1"/>
          </p:cNvCxnSpPr>
          <p:nvPr/>
        </p:nvCxnSpPr>
        <p:spPr>
          <a:xfrm flipV="1">
            <a:off x="4435398" y="982371"/>
            <a:ext cx="3669792" cy="469148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>
            <a:stCxn id="619" idx="0"/>
            <a:endCxn id="55324" idx="1"/>
          </p:cNvCxnSpPr>
          <p:nvPr/>
        </p:nvCxnSpPr>
        <p:spPr>
          <a:xfrm flipV="1">
            <a:off x="4435397" y="4836160"/>
            <a:ext cx="4373323" cy="83769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/>
          <p:cNvCxnSpPr>
            <a:stCxn id="631" idx="1"/>
            <a:endCxn id="55308" idx="3"/>
          </p:cNvCxnSpPr>
          <p:nvPr/>
        </p:nvCxnSpPr>
        <p:spPr>
          <a:xfrm flipH="1">
            <a:off x="1950072" y="4374134"/>
            <a:ext cx="2454289" cy="1948902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/>
          <p:cNvCxnSpPr>
            <a:stCxn id="631" idx="1"/>
            <a:endCxn id="55304" idx="3"/>
          </p:cNvCxnSpPr>
          <p:nvPr/>
        </p:nvCxnSpPr>
        <p:spPr>
          <a:xfrm flipH="1" flipV="1">
            <a:off x="1640840" y="4318000"/>
            <a:ext cx="2763520" cy="56134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/>
          <p:cNvCxnSpPr>
            <a:stCxn id="631" idx="1"/>
            <a:endCxn id="55301" idx="3"/>
          </p:cNvCxnSpPr>
          <p:nvPr/>
        </p:nvCxnSpPr>
        <p:spPr>
          <a:xfrm flipH="1" flipV="1">
            <a:off x="1640840" y="2763520"/>
            <a:ext cx="2763520" cy="1610614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/>
          <p:cNvCxnSpPr>
            <a:stCxn id="631" idx="0"/>
            <a:endCxn id="55310" idx="3"/>
          </p:cNvCxnSpPr>
          <p:nvPr/>
        </p:nvCxnSpPr>
        <p:spPr>
          <a:xfrm flipH="1" flipV="1">
            <a:off x="2426524" y="985004"/>
            <a:ext cx="2551320" cy="2814836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Straight Connector 103"/>
          <p:cNvCxnSpPr>
            <a:stCxn id="631" idx="0"/>
            <a:endCxn id="55311" idx="3"/>
          </p:cNvCxnSpPr>
          <p:nvPr/>
        </p:nvCxnSpPr>
        <p:spPr>
          <a:xfrm flipH="1" flipV="1">
            <a:off x="1974625" y="1277380"/>
            <a:ext cx="3003219" cy="2522461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Straight Connector 105"/>
          <p:cNvCxnSpPr>
            <a:stCxn id="631" idx="0"/>
            <a:endCxn id="129" idx="3"/>
          </p:cNvCxnSpPr>
          <p:nvPr/>
        </p:nvCxnSpPr>
        <p:spPr>
          <a:xfrm flipV="1">
            <a:off x="4977844" y="863600"/>
            <a:ext cx="549196" cy="293624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Straight Connector 107"/>
          <p:cNvCxnSpPr>
            <a:stCxn id="631" idx="0"/>
            <a:endCxn id="126" idx="3"/>
          </p:cNvCxnSpPr>
          <p:nvPr/>
        </p:nvCxnSpPr>
        <p:spPr>
          <a:xfrm flipV="1">
            <a:off x="4977844" y="863600"/>
            <a:ext cx="1585516" cy="293624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/>
          <p:cNvCxnSpPr>
            <a:stCxn id="631" idx="0"/>
            <a:endCxn id="125" idx="3"/>
          </p:cNvCxnSpPr>
          <p:nvPr/>
        </p:nvCxnSpPr>
        <p:spPr>
          <a:xfrm flipV="1">
            <a:off x="4977844" y="863600"/>
            <a:ext cx="2621836" cy="293624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Connector 111"/>
          <p:cNvCxnSpPr>
            <a:stCxn id="631" idx="0"/>
            <a:endCxn id="55318" idx="1"/>
          </p:cNvCxnSpPr>
          <p:nvPr/>
        </p:nvCxnSpPr>
        <p:spPr>
          <a:xfrm flipV="1">
            <a:off x="4977844" y="1770579"/>
            <a:ext cx="3769806" cy="2029262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Straight Connector 113"/>
          <p:cNvCxnSpPr>
            <a:stCxn id="631" idx="3"/>
            <a:endCxn id="55320" idx="1"/>
          </p:cNvCxnSpPr>
          <p:nvPr/>
        </p:nvCxnSpPr>
        <p:spPr>
          <a:xfrm flipV="1">
            <a:off x="5551327" y="2763520"/>
            <a:ext cx="3257394" cy="1610614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Straight Connector 117"/>
          <p:cNvCxnSpPr>
            <a:stCxn id="631" idx="3"/>
            <a:endCxn id="55323" idx="1"/>
          </p:cNvCxnSpPr>
          <p:nvPr/>
        </p:nvCxnSpPr>
        <p:spPr>
          <a:xfrm flipV="1">
            <a:off x="5551327" y="4318000"/>
            <a:ext cx="3257394" cy="56134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Straight Connector 119"/>
          <p:cNvCxnSpPr>
            <a:stCxn id="631" idx="3"/>
            <a:endCxn id="55327" idx="1"/>
          </p:cNvCxnSpPr>
          <p:nvPr/>
        </p:nvCxnSpPr>
        <p:spPr>
          <a:xfrm>
            <a:off x="5551327" y="4374134"/>
            <a:ext cx="2958359" cy="192993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297" name="Straight Connector 55296"/>
          <p:cNvCxnSpPr>
            <a:stCxn id="2" idx="2"/>
            <a:endCxn id="55307" idx="3"/>
          </p:cNvCxnSpPr>
          <p:nvPr/>
        </p:nvCxnSpPr>
        <p:spPr>
          <a:xfrm flipH="1">
            <a:off x="1715357" y="3307588"/>
            <a:ext cx="2547321" cy="2561576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299" name="Straight Connector 55298"/>
          <p:cNvCxnSpPr>
            <a:stCxn id="2" idx="2"/>
            <a:endCxn id="55303" idx="3"/>
          </p:cNvCxnSpPr>
          <p:nvPr/>
        </p:nvCxnSpPr>
        <p:spPr>
          <a:xfrm flipH="1">
            <a:off x="1640840" y="3307588"/>
            <a:ext cx="2621837" cy="492252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16" name="Straight Connector 55315"/>
          <p:cNvCxnSpPr>
            <a:stCxn id="2" idx="1"/>
            <a:endCxn id="55300" idx="3"/>
          </p:cNvCxnSpPr>
          <p:nvPr/>
        </p:nvCxnSpPr>
        <p:spPr>
          <a:xfrm flipH="1" flipV="1">
            <a:off x="1640840" y="2245360"/>
            <a:ext cx="2048354" cy="487934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/>
          <p:cNvCxnSpPr>
            <a:stCxn id="2" idx="0"/>
            <a:endCxn id="132" idx="3"/>
          </p:cNvCxnSpPr>
          <p:nvPr/>
        </p:nvCxnSpPr>
        <p:spPr>
          <a:xfrm flipH="1" flipV="1">
            <a:off x="3454400" y="863600"/>
            <a:ext cx="808277" cy="1295400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0" name="Straight Connector 55329"/>
          <p:cNvCxnSpPr>
            <a:stCxn id="2" idx="0"/>
            <a:endCxn id="127" idx="3"/>
          </p:cNvCxnSpPr>
          <p:nvPr/>
        </p:nvCxnSpPr>
        <p:spPr>
          <a:xfrm flipV="1">
            <a:off x="4262677" y="863600"/>
            <a:ext cx="746203" cy="1295400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3" name="Straight Connector 55332"/>
          <p:cNvCxnSpPr>
            <a:stCxn id="2" idx="0"/>
            <a:endCxn id="121" idx="3"/>
          </p:cNvCxnSpPr>
          <p:nvPr/>
        </p:nvCxnSpPr>
        <p:spPr>
          <a:xfrm flipV="1">
            <a:off x="4262677" y="863600"/>
            <a:ext cx="2818843" cy="1295400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5" name="Straight Connector 55334"/>
          <p:cNvCxnSpPr>
            <a:stCxn id="2" idx="3"/>
            <a:endCxn id="55313" idx="1"/>
          </p:cNvCxnSpPr>
          <p:nvPr/>
        </p:nvCxnSpPr>
        <p:spPr>
          <a:xfrm flipV="1">
            <a:off x="4836161" y="1344219"/>
            <a:ext cx="3621153" cy="1389076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9" name="Straight Connector 55338"/>
          <p:cNvCxnSpPr>
            <a:stCxn id="625" idx="1"/>
            <a:endCxn id="55306" idx="3"/>
          </p:cNvCxnSpPr>
          <p:nvPr/>
        </p:nvCxnSpPr>
        <p:spPr>
          <a:xfrm flipH="1">
            <a:off x="1640840" y="3743706"/>
            <a:ext cx="5243674" cy="1610614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42" name="Straight Connector 55341"/>
          <p:cNvCxnSpPr>
            <a:stCxn id="625" idx="1"/>
            <a:endCxn id="55312" idx="3"/>
          </p:cNvCxnSpPr>
          <p:nvPr/>
        </p:nvCxnSpPr>
        <p:spPr>
          <a:xfrm flipH="1" flipV="1">
            <a:off x="1717302" y="1722941"/>
            <a:ext cx="5167212" cy="2020765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47" name="Straight Connector 55346"/>
          <p:cNvCxnSpPr>
            <a:stCxn id="625" idx="1"/>
            <a:endCxn id="131" idx="3"/>
          </p:cNvCxnSpPr>
          <p:nvPr/>
        </p:nvCxnSpPr>
        <p:spPr>
          <a:xfrm flipH="1" flipV="1">
            <a:off x="2936240" y="863600"/>
            <a:ext cx="3948274" cy="2880106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49" name="Straight Connector 55348"/>
          <p:cNvCxnSpPr>
            <a:stCxn id="625" idx="1"/>
            <a:endCxn id="128" idx="3"/>
          </p:cNvCxnSpPr>
          <p:nvPr/>
        </p:nvCxnSpPr>
        <p:spPr>
          <a:xfrm flipH="1" flipV="1">
            <a:off x="3972560" y="863600"/>
            <a:ext cx="2911954" cy="2880106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51" name="Straight Connector 55350"/>
          <p:cNvCxnSpPr>
            <a:stCxn id="625" idx="0"/>
            <a:endCxn id="124" idx="3"/>
          </p:cNvCxnSpPr>
          <p:nvPr/>
        </p:nvCxnSpPr>
        <p:spPr>
          <a:xfrm flipH="1" flipV="1">
            <a:off x="6045200" y="863600"/>
            <a:ext cx="1412797" cy="2305812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9" name="Straight Connector 588"/>
          <p:cNvCxnSpPr>
            <a:stCxn id="625" idx="0"/>
            <a:endCxn id="55319" idx="1"/>
          </p:cNvCxnSpPr>
          <p:nvPr/>
        </p:nvCxnSpPr>
        <p:spPr>
          <a:xfrm flipV="1">
            <a:off x="7457997" y="2245360"/>
            <a:ext cx="1350723" cy="924052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1" name="Straight Connector 590"/>
          <p:cNvCxnSpPr>
            <a:stCxn id="625" idx="3"/>
            <a:endCxn id="55321" idx="1"/>
          </p:cNvCxnSpPr>
          <p:nvPr/>
        </p:nvCxnSpPr>
        <p:spPr>
          <a:xfrm flipV="1">
            <a:off x="8031480" y="3281680"/>
            <a:ext cx="777240" cy="462026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3" name="Straight Connector 592"/>
          <p:cNvCxnSpPr>
            <a:stCxn id="625" idx="3"/>
            <a:endCxn id="55322" idx="1"/>
          </p:cNvCxnSpPr>
          <p:nvPr/>
        </p:nvCxnSpPr>
        <p:spPr>
          <a:xfrm>
            <a:off x="8031480" y="3743706"/>
            <a:ext cx="777240" cy="56134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Straight Connector 594"/>
          <p:cNvCxnSpPr>
            <a:stCxn id="625" idx="3"/>
            <a:endCxn id="55325" idx="1"/>
          </p:cNvCxnSpPr>
          <p:nvPr/>
        </p:nvCxnSpPr>
        <p:spPr>
          <a:xfrm>
            <a:off x="8031480" y="3743706"/>
            <a:ext cx="777240" cy="1610614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Straight Connector 596"/>
          <p:cNvCxnSpPr>
            <a:stCxn id="625" idx="3"/>
          </p:cNvCxnSpPr>
          <p:nvPr/>
        </p:nvCxnSpPr>
        <p:spPr>
          <a:xfrm>
            <a:off x="8031480" y="3743706"/>
            <a:ext cx="777240" cy="2215134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7" name="Straight Connector 636"/>
          <p:cNvCxnSpPr>
            <a:stCxn id="625" idx="2"/>
            <a:endCxn id="55328" idx="1"/>
          </p:cNvCxnSpPr>
          <p:nvPr/>
        </p:nvCxnSpPr>
        <p:spPr>
          <a:xfrm>
            <a:off x="7457998" y="4318000"/>
            <a:ext cx="745313" cy="2449686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36" name="Picture 635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7498080"/>
            <a:ext cx="1996211" cy="274320"/>
          </a:xfrm>
          <a:prstGeom prst="rect">
            <a:avLst/>
          </a:prstGeom>
        </p:spPr>
      </p:pic>
      <p:sp>
        <p:nvSpPr>
          <p:cNvPr id="4" name="Rectangle 3"/>
          <p:cNvSpPr/>
          <p:nvPr/>
        </p:nvSpPr>
        <p:spPr>
          <a:xfrm>
            <a:off x="304800" y="172721"/>
            <a:ext cx="9829800" cy="7180930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dirty="0" smtClean="0">
                <a:solidFill>
                  <a:schemeClr val="tx1"/>
                </a:solidFill>
              </a:rPr>
              <a:t>Our “Old” Model:</a:t>
            </a:r>
          </a:p>
          <a:p>
            <a:pPr algn="ctr"/>
            <a:r>
              <a:rPr lang="en-US" sz="4400" dirty="0" smtClean="0">
                <a:solidFill>
                  <a:schemeClr val="tx1"/>
                </a:solidFill>
              </a:rPr>
              <a:t>Ward-based “</a:t>
            </a:r>
            <a:r>
              <a:rPr lang="en-US" sz="4400" dirty="0" err="1" smtClean="0">
                <a:solidFill>
                  <a:schemeClr val="tx1"/>
                </a:solidFill>
              </a:rPr>
              <a:t>Macroteams</a:t>
            </a:r>
            <a:r>
              <a:rPr lang="en-US" sz="4400" dirty="0" smtClean="0">
                <a:solidFill>
                  <a:schemeClr val="tx1"/>
                </a:solidFill>
              </a:rPr>
              <a:t>”</a:t>
            </a:r>
            <a:endParaRPr lang="en-US" sz="44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12333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ircle(out)">
                                      <p:cBhvr>
                                        <p:cTn id="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00" name="Rectangle 4"/>
          <p:cNvSpPr>
            <a:spLocks noChangeArrowheads="1"/>
          </p:cNvSpPr>
          <p:nvPr/>
        </p:nvSpPr>
        <p:spPr bwMode="auto">
          <a:xfrm>
            <a:off x="949960" y="20726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1" name="Rectangle 5"/>
          <p:cNvSpPr>
            <a:spLocks noChangeArrowheads="1"/>
          </p:cNvSpPr>
          <p:nvPr/>
        </p:nvSpPr>
        <p:spPr bwMode="auto">
          <a:xfrm>
            <a:off x="949960" y="25908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2" name="Rectangle 6"/>
          <p:cNvSpPr>
            <a:spLocks noChangeArrowheads="1"/>
          </p:cNvSpPr>
          <p:nvPr/>
        </p:nvSpPr>
        <p:spPr bwMode="auto">
          <a:xfrm>
            <a:off x="949960" y="31089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3" name="Rectangle 7"/>
          <p:cNvSpPr>
            <a:spLocks noChangeArrowheads="1"/>
          </p:cNvSpPr>
          <p:nvPr/>
        </p:nvSpPr>
        <p:spPr bwMode="auto">
          <a:xfrm>
            <a:off x="949960" y="3627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4" name="Rectangle 8"/>
          <p:cNvSpPr>
            <a:spLocks noChangeArrowheads="1"/>
          </p:cNvSpPr>
          <p:nvPr/>
        </p:nvSpPr>
        <p:spPr bwMode="auto">
          <a:xfrm>
            <a:off x="949960" y="4145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5" name="Rectangle 9"/>
          <p:cNvSpPr>
            <a:spLocks noChangeArrowheads="1"/>
          </p:cNvSpPr>
          <p:nvPr/>
        </p:nvSpPr>
        <p:spPr bwMode="auto">
          <a:xfrm>
            <a:off x="949960" y="4663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6" name="Rectangle 10"/>
          <p:cNvSpPr>
            <a:spLocks noChangeArrowheads="1"/>
          </p:cNvSpPr>
          <p:nvPr/>
        </p:nvSpPr>
        <p:spPr bwMode="auto">
          <a:xfrm>
            <a:off x="949960" y="51816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7" name="Rectangle 11"/>
          <p:cNvSpPr>
            <a:spLocks noChangeArrowheads="1"/>
          </p:cNvSpPr>
          <p:nvPr/>
        </p:nvSpPr>
        <p:spPr bwMode="auto">
          <a:xfrm rot="-902783">
            <a:off x="1036320" y="5786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8" name="Rectangle 12"/>
          <p:cNvSpPr>
            <a:spLocks noChangeArrowheads="1"/>
          </p:cNvSpPr>
          <p:nvPr/>
        </p:nvSpPr>
        <p:spPr bwMode="auto">
          <a:xfrm rot="-1588103">
            <a:off x="1295400" y="6304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9" name="Rectangle 13"/>
          <p:cNvSpPr>
            <a:spLocks noChangeArrowheads="1"/>
          </p:cNvSpPr>
          <p:nvPr/>
        </p:nvSpPr>
        <p:spPr bwMode="auto">
          <a:xfrm rot="-2495625">
            <a:off x="1640840" y="6822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0" name="Rectangle 14"/>
          <p:cNvSpPr>
            <a:spLocks noChangeArrowheads="1"/>
          </p:cNvSpPr>
          <p:nvPr/>
        </p:nvSpPr>
        <p:spPr bwMode="auto">
          <a:xfrm rot="3502159">
            <a:off x="1899920" y="5181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1" name="Rectangle 15"/>
          <p:cNvSpPr>
            <a:spLocks noChangeArrowheads="1"/>
          </p:cNvSpPr>
          <p:nvPr/>
        </p:nvSpPr>
        <p:spPr bwMode="auto">
          <a:xfrm rot="2655201">
            <a:off x="1381760" y="8636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2" name="Rectangle 16"/>
          <p:cNvSpPr>
            <a:spLocks noChangeArrowheads="1"/>
          </p:cNvSpPr>
          <p:nvPr/>
        </p:nvSpPr>
        <p:spPr bwMode="auto">
          <a:xfrm rot="824943">
            <a:off x="1036320" y="1468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3" name="Rectangle 17"/>
          <p:cNvSpPr>
            <a:spLocks noChangeArrowheads="1"/>
          </p:cNvSpPr>
          <p:nvPr/>
        </p:nvSpPr>
        <p:spPr bwMode="auto">
          <a:xfrm rot="-2393426">
            <a:off x="8376920" y="9499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4" name="Rectangle 18"/>
          <p:cNvSpPr>
            <a:spLocks noChangeArrowheads="1"/>
          </p:cNvSpPr>
          <p:nvPr/>
        </p:nvSpPr>
        <p:spPr bwMode="auto">
          <a:xfrm rot="-3452768">
            <a:off x="7945120" y="5181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8" name="Rectangle 22"/>
          <p:cNvSpPr>
            <a:spLocks noChangeArrowheads="1"/>
          </p:cNvSpPr>
          <p:nvPr/>
        </p:nvSpPr>
        <p:spPr bwMode="auto">
          <a:xfrm rot="-1323587">
            <a:off x="8722360" y="1468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9" name="Rectangle 23"/>
          <p:cNvSpPr>
            <a:spLocks noChangeArrowheads="1"/>
          </p:cNvSpPr>
          <p:nvPr/>
        </p:nvSpPr>
        <p:spPr bwMode="auto">
          <a:xfrm>
            <a:off x="8808720" y="20726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0" name="Rectangle 24"/>
          <p:cNvSpPr>
            <a:spLocks noChangeArrowheads="1"/>
          </p:cNvSpPr>
          <p:nvPr/>
        </p:nvSpPr>
        <p:spPr bwMode="auto">
          <a:xfrm>
            <a:off x="8808720" y="25908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1" name="Rectangle 25"/>
          <p:cNvSpPr>
            <a:spLocks noChangeArrowheads="1"/>
          </p:cNvSpPr>
          <p:nvPr/>
        </p:nvSpPr>
        <p:spPr bwMode="auto">
          <a:xfrm>
            <a:off x="8808720" y="31089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2" name="Rectangle 26"/>
          <p:cNvSpPr>
            <a:spLocks noChangeArrowheads="1"/>
          </p:cNvSpPr>
          <p:nvPr/>
        </p:nvSpPr>
        <p:spPr bwMode="auto">
          <a:xfrm>
            <a:off x="8808720" y="3627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3" name="Rectangle 27"/>
          <p:cNvSpPr>
            <a:spLocks noChangeArrowheads="1"/>
          </p:cNvSpPr>
          <p:nvPr/>
        </p:nvSpPr>
        <p:spPr bwMode="auto">
          <a:xfrm>
            <a:off x="8808720" y="4145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4" name="Rectangle 28"/>
          <p:cNvSpPr>
            <a:spLocks noChangeArrowheads="1"/>
          </p:cNvSpPr>
          <p:nvPr/>
        </p:nvSpPr>
        <p:spPr bwMode="auto">
          <a:xfrm>
            <a:off x="8808720" y="4663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5" name="Rectangle 29"/>
          <p:cNvSpPr>
            <a:spLocks noChangeArrowheads="1"/>
          </p:cNvSpPr>
          <p:nvPr/>
        </p:nvSpPr>
        <p:spPr bwMode="auto">
          <a:xfrm>
            <a:off x="8808720" y="51816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6" name="Rectangle 30"/>
          <p:cNvSpPr>
            <a:spLocks noChangeArrowheads="1"/>
          </p:cNvSpPr>
          <p:nvPr/>
        </p:nvSpPr>
        <p:spPr bwMode="auto">
          <a:xfrm rot="1241727">
            <a:off x="8722360" y="5786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7" name="Rectangle 31"/>
          <p:cNvSpPr>
            <a:spLocks noChangeArrowheads="1"/>
          </p:cNvSpPr>
          <p:nvPr/>
        </p:nvSpPr>
        <p:spPr bwMode="auto">
          <a:xfrm rot="1802482">
            <a:off x="8463280" y="6304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8" name="Rectangle 32"/>
          <p:cNvSpPr>
            <a:spLocks noChangeArrowheads="1"/>
          </p:cNvSpPr>
          <p:nvPr/>
        </p:nvSpPr>
        <p:spPr bwMode="auto">
          <a:xfrm rot="2471156">
            <a:off x="8117840" y="6822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3689194" y="2159000"/>
            <a:ext cx="1146966" cy="1148588"/>
            <a:chOff x="3255171" y="1905000"/>
            <a:chExt cx="1012029" cy="1013460"/>
          </a:xfrm>
        </p:grpSpPr>
        <p:sp>
          <p:nvSpPr>
            <p:cNvPr id="2" name="Rounded Rectangle 1"/>
            <p:cNvSpPr/>
            <p:nvPr/>
          </p:nvSpPr>
          <p:spPr>
            <a:xfrm>
              <a:off x="3255171" y="1905000"/>
              <a:ext cx="1012029" cy="1013460"/>
            </a:xfrm>
            <a:prstGeom prst="round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pic>
          <p:nvPicPr>
            <p:cNvPr id="565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0" y="19812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5341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7275" y="21336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5344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3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5345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55352" name="Group 56"/>
          <p:cNvGrpSpPr>
            <a:grpSpLocks/>
          </p:cNvGrpSpPr>
          <p:nvPr/>
        </p:nvGrpSpPr>
        <p:grpSpPr bwMode="auto">
          <a:xfrm>
            <a:off x="2849880" y="3281680"/>
            <a:ext cx="518160" cy="604520"/>
            <a:chOff x="48" y="2976"/>
            <a:chExt cx="1081" cy="1147"/>
          </a:xfrm>
        </p:grpSpPr>
        <p:sp>
          <p:nvSpPr>
            <p:cNvPr id="55353" name="AutoShape 5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4" name="Freeform 5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5" name="Freeform 5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6" name="Freeform 6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7" name="Freeform 6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8" name="Freeform 6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9" name="Freeform 6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0" name="Freeform 6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1" name="Freeform 6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62" name="Group 66"/>
          <p:cNvGrpSpPr>
            <a:grpSpLocks/>
          </p:cNvGrpSpPr>
          <p:nvPr/>
        </p:nvGrpSpPr>
        <p:grpSpPr bwMode="auto">
          <a:xfrm>
            <a:off x="2936240" y="5354320"/>
            <a:ext cx="518160" cy="604520"/>
            <a:chOff x="48" y="2976"/>
            <a:chExt cx="1081" cy="1147"/>
          </a:xfrm>
        </p:grpSpPr>
        <p:sp>
          <p:nvSpPr>
            <p:cNvPr id="55363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4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5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6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7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8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9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0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1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72" name="Group 76"/>
          <p:cNvGrpSpPr>
            <a:grpSpLocks/>
          </p:cNvGrpSpPr>
          <p:nvPr/>
        </p:nvGrpSpPr>
        <p:grpSpPr bwMode="auto">
          <a:xfrm>
            <a:off x="5872480" y="3281680"/>
            <a:ext cx="518160" cy="604520"/>
            <a:chOff x="48" y="2976"/>
            <a:chExt cx="1081" cy="1147"/>
          </a:xfrm>
        </p:grpSpPr>
        <p:sp>
          <p:nvSpPr>
            <p:cNvPr id="55373" name="AutoShape 7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4" name="Freeform 7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5" name="Freeform 7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6" name="Freeform 8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7" name="Freeform 8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8" name="Freeform 8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9" name="Freeform 8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80" name="Freeform 8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81" name="Freeform 8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92" name="Group 96"/>
          <p:cNvGrpSpPr>
            <a:grpSpLocks/>
          </p:cNvGrpSpPr>
          <p:nvPr/>
        </p:nvGrpSpPr>
        <p:grpSpPr bwMode="auto">
          <a:xfrm>
            <a:off x="5613400" y="1295400"/>
            <a:ext cx="518160" cy="604520"/>
            <a:chOff x="48" y="2976"/>
            <a:chExt cx="1081" cy="1147"/>
          </a:xfrm>
        </p:grpSpPr>
        <p:sp>
          <p:nvSpPr>
            <p:cNvPr id="55393" name="AutoShape 9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4" name="Freeform 9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5" name="Freeform 9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6" name="Freeform 10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7" name="Freeform 10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8" name="Freeform 10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9" name="Freeform 10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0" name="Freeform 10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1" name="Freeform 10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402" name="Group 106"/>
          <p:cNvGrpSpPr>
            <a:grpSpLocks/>
          </p:cNvGrpSpPr>
          <p:nvPr/>
        </p:nvGrpSpPr>
        <p:grpSpPr bwMode="auto">
          <a:xfrm>
            <a:off x="3972560" y="1468120"/>
            <a:ext cx="518160" cy="604520"/>
            <a:chOff x="48" y="2976"/>
            <a:chExt cx="1081" cy="1147"/>
          </a:xfrm>
        </p:grpSpPr>
        <p:sp>
          <p:nvSpPr>
            <p:cNvPr id="55403" name="AutoShape 10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4" name="Freeform 10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5" name="Freeform 10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6" name="Freeform 11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7" name="Freeform 11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8" name="Freeform 11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9" name="Freeform 11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10" name="Freeform 11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11" name="Freeform 11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sp>
        <p:nvSpPr>
          <p:cNvPr id="121" name="Rectangle 19"/>
          <p:cNvSpPr>
            <a:spLocks noChangeArrowheads="1"/>
          </p:cNvSpPr>
          <p:nvPr/>
        </p:nvSpPr>
        <p:spPr bwMode="auto">
          <a:xfrm rot="5400000">
            <a:off x="673608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4" name="Rectangle 43"/>
          <p:cNvSpPr>
            <a:spLocks noChangeArrowheads="1"/>
          </p:cNvSpPr>
          <p:nvPr/>
        </p:nvSpPr>
        <p:spPr bwMode="auto">
          <a:xfrm rot="5400000">
            <a:off x="569976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5" name="Rectangle 19"/>
          <p:cNvSpPr>
            <a:spLocks noChangeArrowheads="1"/>
          </p:cNvSpPr>
          <p:nvPr/>
        </p:nvSpPr>
        <p:spPr bwMode="auto">
          <a:xfrm rot="5400000">
            <a:off x="725424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6" name="Rectangle 43"/>
          <p:cNvSpPr>
            <a:spLocks noChangeArrowheads="1"/>
          </p:cNvSpPr>
          <p:nvPr/>
        </p:nvSpPr>
        <p:spPr bwMode="auto">
          <a:xfrm rot="5400000">
            <a:off x="621792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7" name="Rectangle 19"/>
          <p:cNvSpPr>
            <a:spLocks noChangeArrowheads="1"/>
          </p:cNvSpPr>
          <p:nvPr/>
        </p:nvSpPr>
        <p:spPr bwMode="auto">
          <a:xfrm rot="5400000">
            <a:off x="466344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8" name="Rectangle 43"/>
          <p:cNvSpPr>
            <a:spLocks noChangeArrowheads="1"/>
          </p:cNvSpPr>
          <p:nvPr/>
        </p:nvSpPr>
        <p:spPr bwMode="auto">
          <a:xfrm rot="5400000">
            <a:off x="362712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9" name="Rectangle 19"/>
          <p:cNvSpPr>
            <a:spLocks noChangeArrowheads="1"/>
          </p:cNvSpPr>
          <p:nvPr/>
        </p:nvSpPr>
        <p:spPr bwMode="auto">
          <a:xfrm rot="5400000">
            <a:off x="518160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30" name="Rectangle 43"/>
          <p:cNvSpPr>
            <a:spLocks noChangeArrowheads="1"/>
          </p:cNvSpPr>
          <p:nvPr/>
        </p:nvSpPr>
        <p:spPr bwMode="auto">
          <a:xfrm rot="5400000">
            <a:off x="414528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31" name="Rectangle 19"/>
          <p:cNvSpPr>
            <a:spLocks noChangeArrowheads="1"/>
          </p:cNvSpPr>
          <p:nvPr/>
        </p:nvSpPr>
        <p:spPr bwMode="auto">
          <a:xfrm rot="5400000">
            <a:off x="259080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32" name="Rectangle 19"/>
          <p:cNvSpPr>
            <a:spLocks noChangeArrowheads="1"/>
          </p:cNvSpPr>
          <p:nvPr/>
        </p:nvSpPr>
        <p:spPr bwMode="auto">
          <a:xfrm rot="5400000">
            <a:off x="310896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grpSp>
        <p:nvGrpSpPr>
          <p:cNvPr id="133" name="Group 508"/>
          <p:cNvGrpSpPr>
            <a:grpSpLocks/>
          </p:cNvGrpSpPr>
          <p:nvPr/>
        </p:nvGrpSpPr>
        <p:grpSpPr bwMode="auto">
          <a:xfrm>
            <a:off x="8337512" y="6736080"/>
            <a:ext cx="298488" cy="518160"/>
            <a:chOff x="2928" y="336"/>
            <a:chExt cx="816" cy="960"/>
          </a:xfrm>
        </p:grpSpPr>
        <p:sp>
          <p:nvSpPr>
            <p:cNvPr id="13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45" name="Group 508"/>
          <p:cNvGrpSpPr>
            <a:grpSpLocks/>
          </p:cNvGrpSpPr>
          <p:nvPr/>
        </p:nvGrpSpPr>
        <p:grpSpPr bwMode="auto">
          <a:xfrm>
            <a:off x="8682952" y="6217920"/>
            <a:ext cx="298488" cy="518160"/>
            <a:chOff x="2928" y="336"/>
            <a:chExt cx="816" cy="960"/>
          </a:xfrm>
        </p:grpSpPr>
        <p:sp>
          <p:nvSpPr>
            <p:cNvPr id="14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57" name="Group 508"/>
          <p:cNvGrpSpPr>
            <a:grpSpLocks/>
          </p:cNvGrpSpPr>
          <p:nvPr/>
        </p:nvGrpSpPr>
        <p:grpSpPr bwMode="auto">
          <a:xfrm>
            <a:off x="8942032" y="5699760"/>
            <a:ext cx="298488" cy="518160"/>
            <a:chOff x="2928" y="336"/>
            <a:chExt cx="816" cy="960"/>
          </a:xfrm>
        </p:grpSpPr>
        <p:sp>
          <p:nvSpPr>
            <p:cNvPr id="15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69" name="Group 508"/>
          <p:cNvGrpSpPr>
            <a:grpSpLocks/>
          </p:cNvGrpSpPr>
          <p:nvPr/>
        </p:nvGrpSpPr>
        <p:grpSpPr bwMode="auto">
          <a:xfrm>
            <a:off x="9028392" y="5095240"/>
            <a:ext cx="298488" cy="518160"/>
            <a:chOff x="2928" y="336"/>
            <a:chExt cx="816" cy="960"/>
          </a:xfrm>
        </p:grpSpPr>
        <p:sp>
          <p:nvSpPr>
            <p:cNvPr id="17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81" name="Group 508"/>
          <p:cNvGrpSpPr>
            <a:grpSpLocks/>
          </p:cNvGrpSpPr>
          <p:nvPr/>
        </p:nvGrpSpPr>
        <p:grpSpPr bwMode="auto">
          <a:xfrm>
            <a:off x="9028392" y="4577080"/>
            <a:ext cx="298488" cy="518160"/>
            <a:chOff x="2928" y="336"/>
            <a:chExt cx="816" cy="960"/>
          </a:xfrm>
        </p:grpSpPr>
        <p:sp>
          <p:nvSpPr>
            <p:cNvPr id="18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93" name="Group 508"/>
          <p:cNvGrpSpPr>
            <a:grpSpLocks/>
          </p:cNvGrpSpPr>
          <p:nvPr/>
        </p:nvGrpSpPr>
        <p:grpSpPr bwMode="auto">
          <a:xfrm>
            <a:off x="9028392" y="4058920"/>
            <a:ext cx="298488" cy="518160"/>
            <a:chOff x="2928" y="336"/>
            <a:chExt cx="816" cy="960"/>
          </a:xfrm>
        </p:grpSpPr>
        <p:sp>
          <p:nvSpPr>
            <p:cNvPr id="19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roup 508"/>
          <p:cNvGrpSpPr>
            <a:grpSpLocks/>
          </p:cNvGrpSpPr>
          <p:nvPr/>
        </p:nvGrpSpPr>
        <p:grpSpPr bwMode="auto">
          <a:xfrm>
            <a:off x="9028392" y="3540760"/>
            <a:ext cx="298488" cy="518160"/>
            <a:chOff x="2928" y="336"/>
            <a:chExt cx="816" cy="960"/>
          </a:xfrm>
        </p:grpSpPr>
        <p:sp>
          <p:nvSpPr>
            <p:cNvPr id="20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17" name="Group 508"/>
          <p:cNvGrpSpPr>
            <a:grpSpLocks/>
          </p:cNvGrpSpPr>
          <p:nvPr/>
        </p:nvGrpSpPr>
        <p:grpSpPr bwMode="auto">
          <a:xfrm>
            <a:off x="9028392" y="3022600"/>
            <a:ext cx="298488" cy="518160"/>
            <a:chOff x="2928" y="336"/>
            <a:chExt cx="816" cy="960"/>
          </a:xfrm>
        </p:grpSpPr>
        <p:sp>
          <p:nvSpPr>
            <p:cNvPr id="21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29" name="Group 508"/>
          <p:cNvGrpSpPr>
            <a:grpSpLocks/>
          </p:cNvGrpSpPr>
          <p:nvPr/>
        </p:nvGrpSpPr>
        <p:grpSpPr bwMode="auto">
          <a:xfrm>
            <a:off x="9028392" y="2504440"/>
            <a:ext cx="298488" cy="518160"/>
            <a:chOff x="2928" y="336"/>
            <a:chExt cx="816" cy="960"/>
          </a:xfrm>
        </p:grpSpPr>
        <p:sp>
          <p:nvSpPr>
            <p:cNvPr id="23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41" name="Group 508"/>
          <p:cNvGrpSpPr>
            <a:grpSpLocks/>
          </p:cNvGrpSpPr>
          <p:nvPr/>
        </p:nvGrpSpPr>
        <p:grpSpPr bwMode="auto">
          <a:xfrm>
            <a:off x="9028392" y="1986280"/>
            <a:ext cx="298488" cy="518160"/>
            <a:chOff x="2928" y="336"/>
            <a:chExt cx="816" cy="960"/>
          </a:xfrm>
        </p:grpSpPr>
        <p:sp>
          <p:nvSpPr>
            <p:cNvPr id="24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53" name="Group 508"/>
          <p:cNvGrpSpPr>
            <a:grpSpLocks/>
          </p:cNvGrpSpPr>
          <p:nvPr/>
        </p:nvGrpSpPr>
        <p:grpSpPr bwMode="auto">
          <a:xfrm>
            <a:off x="8942032" y="1381760"/>
            <a:ext cx="298488" cy="518160"/>
            <a:chOff x="2928" y="336"/>
            <a:chExt cx="816" cy="960"/>
          </a:xfrm>
        </p:grpSpPr>
        <p:sp>
          <p:nvSpPr>
            <p:cNvPr id="25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65" name="Group 508"/>
          <p:cNvGrpSpPr>
            <a:grpSpLocks/>
          </p:cNvGrpSpPr>
          <p:nvPr/>
        </p:nvGrpSpPr>
        <p:grpSpPr bwMode="auto">
          <a:xfrm>
            <a:off x="8596592" y="863600"/>
            <a:ext cx="298488" cy="518160"/>
            <a:chOff x="2928" y="336"/>
            <a:chExt cx="816" cy="960"/>
          </a:xfrm>
        </p:grpSpPr>
        <p:sp>
          <p:nvSpPr>
            <p:cNvPr id="26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77" name="Group 508"/>
          <p:cNvGrpSpPr>
            <a:grpSpLocks/>
          </p:cNvGrpSpPr>
          <p:nvPr/>
        </p:nvGrpSpPr>
        <p:grpSpPr bwMode="auto">
          <a:xfrm>
            <a:off x="8117840" y="431800"/>
            <a:ext cx="298488" cy="518160"/>
            <a:chOff x="2928" y="336"/>
            <a:chExt cx="816" cy="960"/>
          </a:xfrm>
        </p:grpSpPr>
        <p:sp>
          <p:nvSpPr>
            <p:cNvPr id="27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89" name="Group 508"/>
          <p:cNvGrpSpPr>
            <a:grpSpLocks/>
          </p:cNvGrpSpPr>
          <p:nvPr/>
        </p:nvGrpSpPr>
        <p:grpSpPr bwMode="auto">
          <a:xfrm>
            <a:off x="7473912" y="259080"/>
            <a:ext cx="298488" cy="518160"/>
            <a:chOff x="2928" y="336"/>
            <a:chExt cx="816" cy="960"/>
          </a:xfrm>
        </p:grpSpPr>
        <p:sp>
          <p:nvSpPr>
            <p:cNvPr id="29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01" name="Group 508"/>
          <p:cNvGrpSpPr>
            <a:grpSpLocks/>
          </p:cNvGrpSpPr>
          <p:nvPr/>
        </p:nvGrpSpPr>
        <p:grpSpPr bwMode="auto">
          <a:xfrm>
            <a:off x="6908800" y="259080"/>
            <a:ext cx="298488" cy="518160"/>
            <a:chOff x="2928" y="336"/>
            <a:chExt cx="816" cy="960"/>
          </a:xfrm>
        </p:grpSpPr>
        <p:sp>
          <p:nvSpPr>
            <p:cNvPr id="30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13" name="Group 508"/>
          <p:cNvGrpSpPr>
            <a:grpSpLocks/>
          </p:cNvGrpSpPr>
          <p:nvPr/>
        </p:nvGrpSpPr>
        <p:grpSpPr bwMode="auto">
          <a:xfrm>
            <a:off x="6437592" y="259080"/>
            <a:ext cx="298488" cy="518160"/>
            <a:chOff x="2928" y="336"/>
            <a:chExt cx="816" cy="960"/>
          </a:xfrm>
        </p:grpSpPr>
        <p:sp>
          <p:nvSpPr>
            <p:cNvPr id="31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25" name="Group 508"/>
          <p:cNvGrpSpPr>
            <a:grpSpLocks/>
          </p:cNvGrpSpPr>
          <p:nvPr/>
        </p:nvGrpSpPr>
        <p:grpSpPr bwMode="auto">
          <a:xfrm>
            <a:off x="5872480" y="259080"/>
            <a:ext cx="298488" cy="518160"/>
            <a:chOff x="2928" y="336"/>
            <a:chExt cx="816" cy="960"/>
          </a:xfrm>
        </p:grpSpPr>
        <p:sp>
          <p:nvSpPr>
            <p:cNvPr id="32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37" name="Group 508"/>
          <p:cNvGrpSpPr>
            <a:grpSpLocks/>
          </p:cNvGrpSpPr>
          <p:nvPr/>
        </p:nvGrpSpPr>
        <p:grpSpPr bwMode="auto">
          <a:xfrm>
            <a:off x="5401272" y="259080"/>
            <a:ext cx="298488" cy="518160"/>
            <a:chOff x="2928" y="336"/>
            <a:chExt cx="816" cy="960"/>
          </a:xfrm>
        </p:grpSpPr>
        <p:sp>
          <p:nvSpPr>
            <p:cNvPr id="33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49" name="Group 508"/>
          <p:cNvGrpSpPr>
            <a:grpSpLocks/>
          </p:cNvGrpSpPr>
          <p:nvPr/>
        </p:nvGrpSpPr>
        <p:grpSpPr bwMode="auto">
          <a:xfrm>
            <a:off x="4836160" y="259080"/>
            <a:ext cx="298488" cy="518160"/>
            <a:chOff x="2928" y="336"/>
            <a:chExt cx="816" cy="960"/>
          </a:xfrm>
        </p:grpSpPr>
        <p:sp>
          <p:nvSpPr>
            <p:cNvPr id="35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61" name="Group 508"/>
          <p:cNvGrpSpPr>
            <a:grpSpLocks/>
          </p:cNvGrpSpPr>
          <p:nvPr/>
        </p:nvGrpSpPr>
        <p:grpSpPr bwMode="auto">
          <a:xfrm>
            <a:off x="4364952" y="259080"/>
            <a:ext cx="298488" cy="518160"/>
            <a:chOff x="2928" y="336"/>
            <a:chExt cx="816" cy="960"/>
          </a:xfrm>
        </p:grpSpPr>
        <p:sp>
          <p:nvSpPr>
            <p:cNvPr id="36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73" name="Group 508"/>
          <p:cNvGrpSpPr>
            <a:grpSpLocks/>
          </p:cNvGrpSpPr>
          <p:nvPr/>
        </p:nvGrpSpPr>
        <p:grpSpPr bwMode="auto">
          <a:xfrm>
            <a:off x="3799840" y="259080"/>
            <a:ext cx="298488" cy="518160"/>
            <a:chOff x="2928" y="336"/>
            <a:chExt cx="816" cy="960"/>
          </a:xfrm>
        </p:grpSpPr>
        <p:sp>
          <p:nvSpPr>
            <p:cNvPr id="37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85" name="Group 508"/>
          <p:cNvGrpSpPr>
            <a:grpSpLocks/>
          </p:cNvGrpSpPr>
          <p:nvPr/>
        </p:nvGrpSpPr>
        <p:grpSpPr bwMode="auto">
          <a:xfrm>
            <a:off x="3328632" y="259080"/>
            <a:ext cx="298488" cy="518160"/>
            <a:chOff x="2928" y="336"/>
            <a:chExt cx="816" cy="960"/>
          </a:xfrm>
        </p:grpSpPr>
        <p:sp>
          <p:nvSpPr>
            <p:cNvPr id="38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97" name="Group 508"/>
          <p:cNvGrpSpPr>
            <a:grpSpLocks/>
          </p:cNvGrpSpPr>
          <p:nvPr/>
        </p:nvGrpSpPr>
        <p:grpSpPr bwMode="auto">
          <a:xfrm>
            <a:off x="2763520" y="259080"/>
            <a:ext cx="298488" cy="518160"/>
            <a:chOff x="2928" y="336"/>
            <a:chExt cx="816" cy="960"/>
          </a:xfrm>
        </p:grpSpPr>
        <p:sp>
          <p:nvSpPr>
            <p:cNvPr id="39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09" name="Group 508"/>
          <p:cNvGrpSpPr>
            <a:grpSpLocks/>
          </p:cNvGrpSpPr>
          <p:nvPr/>
        </p:nvGrpSpPr>
        <p:grpSpPr bwMode="auto">
          <a:xfrm>
            <a:off x="2072640" y="431800"/>
            <a:ext cx="298488" cy="518160"/>
            <a:chOff x="2928" y="336"/>
            <a:chExt cx="816" cy="960"/>
          </a:xfrm>
        </p:grpSpPr>
        <p:sp>
          <p:nvSpPr>
            <p:cNvPr id="41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21" name="Group 508"/>
          <p:cNvGrpSpPr>
            <a:grpSpLocks/>
          </p:cNvGrpSpPr>
          <p:nvPr/>
        </p:nvGrpSpPr>
        <p:grpSpPr bwMode="auto">
          <a:xfrm>
            <a:off x="1601432" y="777240"/>
            <a:ext cx="298488" cy="518160"/>
            <a:chOff x="2928" y="336"/>
            <a:chExt cx="816" cy="960"/>
          </a:xfrm>
        </p:grpSpPr>
        <p:sp>
          <p:nvSpPr>
            <p:cNvPr id="42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33" name="Group 508"/>
          <p:cNvGrpSpPr>
            <a:grpSpLocks/>
          </p:cNvGrpSpPr>
          <p:nvPr/>
        </p:nvGrpSpPr>
        <p:grpSpPr bwMode="auto">
          <a:xfrm>
            <a:off x="1255992" y="1381760"/>
            <a:ext cx="298488" cy="518160"/>
            <a:chOff x="2928" y="336"/>
            <a:chExt cx="816" cy="960"/>
          </a:xfrm>
        </p:grpSpPr>
        <p:sp>
          <p:nvSpPr>
            <p:cNvPr id="43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45" name="Group 508"/>
          <p:cNvGrpSpPr>
            <a:grpSpLocks/>
          </p:cNvGrpSpPr>
          <p:nvPr/>
        </p:nvGrpSpPr>
        <p:grpSpPr bwMode="auto">
          <a:xfrm>
            <a:off x="1122680" y="5095240"/>
            <a:ext cx="298488" cy="518160"/>
            <a:chOff x="2928" y="336"/>
            <a:chExt cx="816" cy="960"/>
          </a:xfrm>
        </p:grpSpPr>
        <p:sp>
          <p:nvSpPr>
            <p:cNvPr id="44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57" name="Group 508"/>
          <p:cNvGrpSpPr>
            <a:grpSpLocks/>
          </p:cNvGrpSpPr>
          <p:nvPr/>
        </p:nvGrpSpPr>
        <p:grpSpPr bwMode="auto">
          <a:xfrm>
            <a:off x="1122680" y="4577080"/>
            <a:ext cx="298488" cy="518160"/>
            <a:chOff x="2928" y="336"/>
            <a:chExt cx="816" cy="960"/>
          </a:xfrm>
        </p:grpSpPr>
        <p:sp>
          <p:nvSpPr>
            <p:cNvPr id="45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69" name="Group 508"/>
          <p:cNvGrpSpPr>
            <a:grpSpLocks/>
          </p:cNvGrpSpPr>
          <p:nvPr/>
        </p:nvGrpSpPr>
        <p:grpSpPr bwMode="auto">
          <a:xfrm>
            <a:off x="1122680" y="4058920"/>
            <a:ext cx="298488" cy="518160"/>
            <a:chOff x="2928" y="336"/>
            <a:chExt cx="816" cy="960"/>
          </a:xfrm>
        </p:grpSpPr>
        <p:sp>
          <p:nvSpPr>
            <p:cNvPr id="47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81" name="Group 508"/>
          <p:cNvGrpSpPr>
            <a:grpSpLocks/>
          </p:cNvGrpSpPr>
          <p:nvPr/>
        </p:nvGrpSpPr>
        <p:grpSpPr bwMode="auto">
          <a:xfrm>
            <a:off x="1122680" y="3540760"/>
            <a:ext cx="298488" cy="518160"/>
            <a:chOff x="2928" y="336"/>
            <a:chExt cx="816" cy="960"/>
          </a:xfrm>
        </p:grpSpPr>
        <p:sp>
          <p:nvSpPr>
            <p:cNvPr id="48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93" name="Group 508"/>
          <p:cNvGrpSpPr>
            <a:grpSpLocks/>
          </p:cNvGrpSpPr>
          <p:nvPr/>
        </p:nvGrpSpPr>
        <p:grpSpPr bwMode="auto">
          <a:xfrm>
            <a:off x="1122680" y="3022600"/>
            <a:ext cx="298488" cy="518160"/>
            <a:chOff x="2928" y="336"/>
            <a:chExt cx="816" cy="960"/>
          </a:xfrm>
        </p:grpSpPr>
        <p:sp>
          <p:nvSpPr>
            <p:cNvPr id="49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05" name="Group 508"/>
          <p:cNvGrpSpPr>
            <a:grpSpLocks/>
          </p:cNvGrpSpPr>
          <p:nvPr/>
        </p:nvGrpSpPr>
        <p:grpSpPr bwMode="auto">
          <a:xfrm>
            <a:off x="1122680" y="2504440"/>
            <a:ext cx="298488" cy="518160"/>
            <a:chOff x="2928" y="336"/>
            <a:chExt cx="816" cy="960"/>
          </a:xfrm>
        </p:grpSpPr>
        <p:sp>
          <p:nvSpPr>
            <p:cNvPr id="50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17" name="Group 508"/>
          <p:cNvGrpSpPr>
            <a:grpSpLocks/>
          </p:cNvGrpSpPr>
          <p:nvPr/>
        </p:nvGrpSpPr>
        <p:grpSpPr bwMode="auto">
          <a:xfrm>
            <a:off x="1122680" y="1986280"/>
            <a:ext cx="298488" cy="518160"/>
            <a:chOff x="2928" y="336"/>
            <a:chExt cx="816" cy="960"/>
          </a:xfrm>
        </p:grpSpPr>
        <p:sp>
          <p:nvSpPr>
            <p:cNvPr id="51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29" name="Group 508"/>
          <p:cNvGrpSpPr>
            <a:grpSpLocks/>
          </p:cNvGrpSpPr>
          <p:nvPr/>
        </p:nvGrpSpPr>
        <p:grpSpPr bwMode="auto">
          <a:xfrm>
            <a:off x="1209040" y="5699760"/>
            <a:ext cx="298488" cy="518160"/>
            <a:chOff x="2928" y="336"/>
            <a:chExt cx="816" cy="960"/>
          </a:xfrm>
        </p:grpSpPr>
        <p:sp>
          <p:nvSpPr>
            <p:cNvPr id="53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41" name="Group 508"/>
          <p:cNvGrpSpPr>
            <a:grpSpLocks/>
          </p:cNvGrpSpPr>
          <p:nvPr/>
        </p:nvGrpSpPr>
        <p:grpSpPr bwMode="auto">
          <a:xfrm>
            <a:off x="1468120" y="6217920"/>
            <a:ext cx="298488" cy="518160"/>
            <a:chOff x="2928" y="336"/>
            <a:chExt cx="816" cy="960"/>
          </a:xfrm>
        </p:grpSpPr>
        <p:sp>
          <p:nvSpPr>
            <p:cNvPr id="54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" name="Group 508"/>
          <p:cNvGrpSpPr>
            <a:grpSpLocks/>
          </p:cNvGrpSpPr>
          <p:nvPr/>
        </p:nvGrpSpPr>
        <p:grpSpPr bwMode="auto">
          <a:xfrm>
            <a:off x="1813560" y="6736080"/>
            <a:ext cx="298488" cy="518160"/>
            <a:chOff x="2928" y="336"/>
            <a:chExt cx="816" cy="960"/>
          </a:xfrm>
        </p:grpSpPr>
        <p:sp>
          <p:nvSpPr>
            <p:cNvPr id="55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68" name="Group 66"/>
          <p:cNvGrpSpPr>
            <a:grpSpLocks/>
          </p:cNvGrpSpPr>
          <p:nvPr/>
        </p:nvGrpSpPr>
        <p:grpSpPr bwMode="auto">
          <a:xfrm>
            <a:off x="3540760" y="4318000"/>
            <a:ext cx="518160" cy="604520"/>
            <a:chOff x="48" y="2976"/>
            <a:chExt cx="1081" cy="1147"/>
          </a:xfrm>
        </p:grpSpPr>
        <p:sp>
          <p:nvSpPr>
            <p:cNvPr id="56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78" name="Group 66"/>
          <p:cNvGrpSpPr>
            <a:grpSpLocks/>
          </p:cNvGrpSpPr>
          <p:nvPr/>
        </p:nvGrpSpPr>
        <p:grpSpPr bwMode="auto">
          <a:xfrm>
            <a:off x="2331720" y="2072640"/>
            <a:ext cx="518160" cy="604520"/>
            <a:chOff x="48" y="2976"/>
            <a:chExt cx="1081" cy="1147"/>
          </a:xfrm>
        </p:grpSpPr>
        <p:sp>
          <p:nvSpPr>
            <p:cNvPr id="57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98" name="Group 66"/>
          <p:cNvGrpSpPr>
            <a:grpSpLocks/>
          </p:cNvGrpSpPr>
          <p:nvPr/>
        </p:nvGrpSpPr>
        <p:grpSpPr bwMode="auto">
          <a:xfrm>
            <a:off x="7081520" y="2159000"/>
            <a:ext cx="518160" cy="604520"/>
            <a:chOff x="48" y="2976"/>
            <a:chExt cx="1081" cy="1147"/>
          </a:xfrm>
        </p:grpSpPr>
        <p:sp>
          <p:nvSpPr>
            <p:cNvPr id="59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608" name="Group 66"/>
          <p:cNvGrpSpPr>
            <a:grpSpLocks/>
          </p:cNvGrpSpPr>
          <p:nvPr/>
        </p:nvGrpSpPr>
        <p:grpSpPr bwMode="auto">
          <a:xfrm>
            <a:off x="6304280" y="4404360"/>
            <a:ext cx="518160" cy="604520"/>
            <a:chOff x="48" y="2976"/>
            <a:chExt cx="1081" cy="1147"/>
          </a:xfrm>
        </p:grpSpPr>
        <p:sp>
          <p:nvSpPr>
            <p:cNvPr id="60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618" name="Group 617"/>
          <p:cNvGrpSpPr/>
          <p:nvPr/>
        </p:nvGrpSpPr>
        <p:grpSpPr>
          <a:xfrm>
            <a:off x="3861914" y="5673852"/>
            <a:ext cx="1146966" cy="1148588"/>
            <a:chOff x="3255171" y="1905000"/>
            <a:chExt cx="1012029" cy="1013460"/>
          </a:xfrm>
        </p:grpSpPr>
        <p:sp>
          <p:nvSpPr>
            <p:cNvPr id="619" name="Rounded Rectangle 618"/>
            <p:cNvSpPr/>
            <p:nvPr/>
          </p:nvSpPr>
          <p:spPr>
            <a:xfrm>
              <a:off x="3255171" y="1905000"/>
              <a:ext cx="1012029" cy="1013460"/>
            </a:xfrm>
            <a:prstGeom prst="round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pic>
          <p:nvPicPr>
            <p:cNvPr id="620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0" y="19812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1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7275" y="21336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2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3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3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24" name="Group 623"/>
          <p:cNvGrpSpPr/>
          <p:nvPr/>
        </p:nvGrpSpPr>
        <p:grpSpPr>
          <a:xfrm>
            <a:off x="6884514" y="3169412"/>
            <a:ext cx="1146966" cy="1148588"/>
            <a:chOff x="3255171" y="1905000"/>
            <a:chExt cx="1012029" cy="1013460"/>
          </a:xfrm>
        </p:grpSpPr>
        <p:sp>
          <p:nvSpPr>
            <p:cNvPr id="625" name="Rounded Rectangle 624"/>
            <p:cNvSpPr/>
            <p:nvPr/>
          </p:nvSpPr>
          <p:spPr>
            <a:xfrm>
              <a:off x="3255171" y="1905000"/>
              <a:ext cx="1012029" cy="1013460"/>
            </a:xfrm>
            <a:prstGeom prst="round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pic>
          <p:nvPicPr>
            <p:cNvPr id="626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0" y="19812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7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7275" y="21336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8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3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9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30" name="Group 629"/>
          <p:cNvGrpSpPr/>
          <p:nvPr/>
        </p:nvGrpSpPr>
        <p:grpSpPr>
          <a:xfrm>
            <a:off x="4404361" y="3799840"/>
            <a:ext cx="1146966" cy="1148588"/>
            <a:chOff x="3255171" y="1905000"/>
            <a:chExt cx="1012029" cy="1013460"/>
          </a:xfrm>
        </p:grpSpPr>
        <p:sp>
          <p:nvSpPr>
            <p:cNvPr id="631" name="Rounded Rectangle 630"/>
            <p:cNvSpPr/>
            <p:nvPr/>
          </p:nvSpPr>
          <p:spPr>
            <a:xfrm>
              <a:off x="3255171" y="1905000"/>
              <a:ext cx="1012029" cy="1013460"/>
            </a:xfrm>
            <a:prstGeom prst="round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pic>
          <p:nvPicPr>
            <p:cNvPr id="632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0" y="19812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3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7275" y="21336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4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3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5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7" name="Straight Connector 6"/>
          <p:cNvCxnSpPr>
            <a:stCxn id="619" idx="1"/>
            <a:endCxn id="55309" idx="3"/>
          </p:cNvCxnSpPr>
          <p:nvPr/>
        </p:nvCxnSpPr>
        <p:spPr>
          <a:xfrm flipH="1">
            <a:off x="2244625" y="6248146"/>
            <a:ext cx="1617289" cy="51769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>
            <a:stCxn id="619" idx="1"/>
            <a:endCxn id="55305" idx="3"/>
          </p:cNvCxnSpPr>
          <p:nvPr/>
        </p:nvCxnSpPr>
        <p:spPr>
          <a:xfrm flipH="1" flipV="1">
            <a:off x="1640840" y="4836160"/>
            <a:ext cx="2221074" cy="141198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>
            <a:stCxn id="619" idx="0"/>
            <a:endCxn id="55302" idx="3"/>
          </p:cNvCxnSpPr>
          <p:nvPr/>
        </p:nvCxnSpPr>
        <p:spPr>
          <a:xfrm flipH="1" flipV="1">
            <a:off x="1640840" y="3281680"/>
            <a:ext cx="2794557" cy="239217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/>
          <p:cNvCxnSpPr>
            <a:stCxn id="619" idx="0"/>
            <a:endCxn id="130" idx="3"/>
          </p:cNvCxnSpPr>
          <p:nvPr/>
        </p:nvCxnSpPr>
        <p:spPr>
          <a:xfrm flipV="1">
            <a:off x="4435397" y="863600"/>
            <a:ext cx="55323" cy="481025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/>
          <p:cNvCxnSpPr>
            <a:stCxn id="619" idx="0"/>
            <a:endCxn id="55314" idx="1"/>
          </p:cNvCxnSpPr>
          <p:nvPr/>
        </p:nvCxnSpPr>
        <p:spPr>
          <a:xfrm flipV="1">
            <a:off x="4435398" y="982371"/>
            <a:ext cx="3669792" cy="469148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>
            <a:stCxn id="619" idx="0"/>
            <a:endCxn id="55324" idx="1"/>
          </p:cNvCxnSpPr>
          <p:nvPr/>
        </p:nvCxnSpPr>
        <p:spPr>
          <a:xfrm flipV="1">
            <a:off x="4435397" y="4836160"/>
            <a:ext cx="4373323" cy="83769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/>
          <p:cNvCxnSpPr>
            <a:stCxn id="631" idx="1"/>
            <a:endCxn id="55308" idx="3"/>
          </p:cNvCxnSpPr>
          <p:nvPr/>
        </p:nvCxnSpPr>
        <p:spPr>
          <a:xfrm flipH="1">
            <a:off x="1950072" y="4374134"/>
            <a:ext cx="2454289" cy="1948902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/>
          <p:cNvCxnSpPr>
            <a:stCxn id="631" idx="1"/>
            <a:endCxn id="55304" idx="3"/>
          </p:cNvCxnSpPr>
          <p:nvPr/>
        </p:nvCxnSpPr>
        <p:spPr>
          <a:xfrm flipH="1" flipV="1">
            <a:off x="1640840" y="4318000"/>
            <a:ext cx="2763520" cy="56134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/>
          <p:cNvCxnSpPr>
            <a:stCxn id="631" idx="1"/>
            <a:endCxn id="55301" idx="3"/>
          </p:cNvCxnSpPr>
          <p:nvPr/>
        </p:nvCxnSpPr>
        <p:spPr>
          <a:xfrm flipH="1" flipV="1">
            <a:off x="1640840" y="2763520"/>
            <a:ext cx="2763520" cy="1610614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/>
          <p:cNvCxnSpPr>
            <a:stCxn id="631" idx="0"/>
            <a:endCxn id="55310" idx="3"/>
          </p:cNvCxnSpPr>
          <p:nvPr/>
        </p:nvCxnSpPr>
        <p:spPr>
          <a:xfrm flipH="1" flipV="1">
            <a:off x="2426524" y="985004"/>
            <a:ext cx="2551320" cy="2814836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Straight Connector 103"/>
          <p:cNvCxnSpPr>
            <a:stCxn id="631" idx="0"/>
            <a:endCxn id="55311" idx="3"/>
          </p:cNvCxnSpPr>
          <p:nvPr/>
        </p:nvCxnSpPr>
        <p:spPr>
          <a:xfrm flipH="1" flipV="1">
            <a:off x="1974625" y="1277380"/>
            <a:ext cx="3003219" cy="2522461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Straight Connector 105"/>
          <p:cNvCxnSpPr>
            <a:stCxn id="631" idx="0"/>
            <a:endCxn id="129" idx="3"/>
          </p:cNvCxnSpPr>
          <p:nvPr/>
        </p:nvCxnSpPr>
        <p:spPr>
          <a:xfrm flipV="1">
            <a:off x="4977844" y="863600"/>
            <a:ext cx="549196" cy="293624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Straight Connector 107"/>
          <p:cNvCxnSpPr>
            <a:stCxn id="631" idx="0"/>
            <a:endCxn id="126" idx="3"/>
          </p:cNvCxnSpPr>
          <p:nvPr/>
        </p:nvCxnSpPr>
        <p:spPr>
          <a:xfrm flipV="1">
            <a:off x="4977844" y="863600"/>
            <a:ext cx="1585516" cy="293624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/>
          <p:cNvCxnSpPr>
            <a:stCxn id="631" idx="0"/>
            <a:endCxn id="125" idx="3"/>
          </p:cNvCxnSpPr>
          <p:nvPr/>
        </p:nvCxnSpPr>
        <p:spPr>
          <a:xfrm flipV="1">
            <a:off x="4977844" y="863600"/>
            <a:ext cx="2621836" cy="293624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Connector 111"/>
          <p:cNvCxnSpPr>
            <a:stCxn id="631" idx="0"/>
            <a:endCxn id="55318" idx="1"/>
          </p:cNvCxnSpPr>
          <p:nvPr/>
        </p:nvCxnSpPr>
        <p:spPr>
          <a:xfrm flipV="1">
            <a:off x="4977844" y="1770579"/>
            <a:ext cx="3769806" cy="2029262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Straight Connector 113"/>
          <p:cNvCxnSpPr>
            <a:stCxn id="631" idx="3"/>
            <a:endCxn id="55320" idx="1"/>
          </p:cNvCxnSpPr>
          <p:nvPr/>
        </p:nvCxnSpPr>
        <p:spPr>
          <a:xfrm flipV="1">
            <a:off x="5551327" y="2763520"/>
            <a:ext cx="3257394" cy="1610614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Straight Connector 117"/>
          <p:cNvCxnSpPr>
            <a:stCxn id="631" idx="3"/>
            <a:endCxn id="55323" idx="1"/>
          </p:cNvCxnSpPr>
          <p:nvPr/>
        </p:nvCxnSpPr>
        <p:spPr>
          <a:xfrm flipV="1">
            <a:off x="5551327" y="4318000"/>
            <a:ext cx="3257394" cy="56134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Straight Connector 119"/>
          <p:cNvCxnSpPr>
            <a:stCxn id="631" idx="3"/>
            <a:endCxn id="55327" idx="1"/>
          </p:cNvCxnSpPr>
          <p:nvPr/>
        </p:nvCxnSpPr>
        <p:spPr>
          <a:xfrm>
            <a:off x="5551327" y="4374134"/>
            <a:ext cx="2958359" cy="192993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297" name="Straight Connector 55296"/>
          <p:cNvCxnSpPr>
            <a:stCxn id="2" idx="2"/>
            <a:endCxn id="55307" idx="3"/>
          </p:cNvCxnSpPr>
          <p:nvPr/>
        </p:nvCxnSpPr>
        <p:spPr>
          <a:xfrm flipH="1">
            <a:off x="1715357" y="3307588"/>
            <a:ext cx="2547321" cy="2561576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299" name="Straight Connector 55298"/>
          <p:cNvCxnSpPr>
            <a:stCxn id="2" idx="2"/>
            <a:endCxn id="55303" idx="3"/>
          </p:cNvCxnSpPr>
          <p:nvPr/>
        </p:nvCxnSpPr>
        <p:spPr>
          <a:xfrm flipH="1">
            <a:off x="1640840" y="3307588"/>
            <a:ext cx="2621837" cy="492252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16" name="Straight Connector 55315"/>
          <p:cNvCxnSpPr>
            <a:stCxn id="2" idx="1"/>
            <a:endCxn id="55300" idx="3"/>
          </p:cNvCxnSpPr>
          <p:nvPr/>
        </p:nvCxnSpPr>
        <p:spPr>
          <a:xfrm flipH="1" flipV="1">
            <a:off x="1640840" y="2245360"/>
            <a:ext cx="2048354" cy="487934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/>
          <p:cNvCxnSpPr>
            <a:stCxn id="2" idx="0"/>
            <a:endCxn id="132" idx="3"/>
          </p:cNvCxnSpPr>
          <p:nvPr/>
        </p:nvCxnSpPr>
        <p:spPr>
          <a:xfrm flipH="1" flipV="1">
            <a:off x="3454400" y="863600"/>
            <a:ext cx="808277" cy="1295400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0" name="Straight Connector 55329"/>
          <p:cNvCxnSpPr>
            <a:stCxn id="2" idx="0"/>
            <a:endCxn id="127" idx="3"/>
          </p:cNvCxnSpPr>
          <p:nvPr/>
        </p:nvCxnSpPr>
        <p:spPr>
          <a:xfrm flipV="1">
            <a:off x="4262677" y="863600"/>
            <a:ext cx="746203" cy="1295400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3" name="Straight Connector 55332"/>
          <p:cNvCxnSpPr>
            <a:stCxn id="2" idx="0"/>
            <a:endCxn id="121" idx="3"/>
          </p:cNvCxnSpPr>
          <p:nvPr/>
        </p:nvCxnSpPr>
        <p:spPr>
          <a:xfrm flipV="1">
            <a:off x="4262677" y="863600"/>
            <a:ext cx="2818843" cy="1295400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5" name="Straight Connector 55334"/>
          <p:cNvCxnSpPr>
            <a:stCxn id="2" idx="3"/>
            <a:endCxn id="55313" idx="1"/>
          </p:cNvCxnSpPr>
          <p:nvPr/>
        </p:nvCxnSpPr>
        <p:spPr>
          <a:xfrm flipV="1">
            <a:off x="4836161" y="1344219"/>
            <a:ext cx="3621153" cy="1389076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9" name="Straight Connector 55338"/>
          <p:cNvCxnSpPr>
            <a:stCxn id="625" idx="1"/>
            <a:endCxn id="55306" idx="3"/>
          </p:cNvCxnSpPr>
          <p:nvPr/>
        </p:nvCxnSpPr>
        <p:spPr>
          <a:xfrm flipH="1">
            <a:off x="1640840" y="3743706"/>
            <a:ext cx="5243674" cy="1610614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42" name="Straight Connector 55341"/>
          <p:cNvCxnSpPr>
            <a:stCxn id="625" idx="1"/>
            <a:endCxn id="55312" idx="3"/>
          </p:cNvCxnSpPr>
          <p:nvPr/>
        </p:nvCxnSpPr>
        <p:spPr>
          <a:xfrm flipH="1" flipV="1">
            <a:off x="1717302" y="1722941"/>
            <a:ext cx="5167212" cy="2020765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47" name="Straight Connector 55346"/>
          <p:cNvCxnSpPr>
            <a:stCxn id="625" idx="1"/>
            <a:endCxn id="131" idx="3"/>
          </p:cNvCxnSpPr>
          <p:nvPr/>
        </p:nvCxnSpPr>
        <p:spPr>
          <a:xfrm flipH="1" flipV="1">
            <a:off x="2936240" y="863600"/>
            <a:ext cx="3948274" cy="2880106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49" name="Straight Connector 55348"/>
          <p:cNvCxnSpPr>
            <a:stCxn id="625" idx="1"/>
            <a:endCxn id="128" idx="3"/>
          </p:cNvCxnSpPr>
          <p:nvPr/>
        </p:nvCxnSpPr>
        <p:spPr>
          <a:xfrm flipH="1" flipV="1">
            <a:off x="3972560" y="863600"/>
            <a:ext cx="2911954" cy="2880106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51" name="Straight Connector 55350"/>
          <p:cNvCxnSpPr>
            <a:stCxn id="625" idx="0"/>
            <a:endCxn id="124" idx="3"/>
          </p:cNvCxnSpPr>
          <p:nvPr/>
        </p:nvCxnSpPr>
        <p:spPr>
          <a:xfrm flipH="1" flipV="1">
            <a:off x="6045200" y="863600"/>
            <a:ext cx="1412797" cy="2305812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9" name="Straight Connector 588"/>
          <p:cNvCxnSpPr>
            <a:stCxn id="625" idx="0"/>
            <a:endCxn id="55319" idx="1"/>
          </p:cNvCxnSpPr>
          <p:nvPr/>
        </p:nvCxnSpPr>
        <p:spPr>
          <a:xfrm flipV="1">
            <a:off x="7457997" y="2245360"/>
            <a:ext cx="1350723" cy="924052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1" name="Straight Connector 590"/>
          <p:cNvCxnSpPr>
            <a:stCxn id="625" idx="3"/>
            <a:endCxn id="55321" idx="1"/>
          </p:cNvCxnSpPr>
          <p:nvPr/>
        </p:nvCxnSpPr>
        <p:spPr>
          <a:xfrm flipV="1">
            <a:off x="8031480" y="3281680"/>
            <a:ext cx="777240" cy="462026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3" name="Straight Connector 592"/>
          <p:cNvCxnSpPr>
            <a:stCxn id="625" idx="3"/>
            <a:endCxn id="55322" idx="1"/>
          </p:cNvCxnSpPr>
          <p:nvPr/>
        </p:nvCxnSpPr>
        <p:spPr>
          <a:xfrm>
            <a:off x="8031480" y="3743706"/>
            <a:ext cx="777240" cy="56134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Straight Connector 594"/>
          <p:cNvCxnSpPr>
            <a:stCxn id="625" idx="3"/>
            <a:endCxn id="55325" idx="1"/>
          </p:cNvCxnSpPr>
          <p:nvPr/>
        </p:nvCxnSpPr>
        <p:spPr>
          <a:xfrm>
            <a:off x="8031480" y="3743706"/>
            <a:ext cx="777240" cy="1610614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Straight Connector 596"/>
          <p:cNvCxnSpPr>
            <a:stCxn id="625" idx="3"/>
            <a:endCxn id="55326" idx="1"/>
          </p:cNvCxnSpPr>
          <p:nvPr/>
        </p:nvCxnSpPr>
        <p:spPr>
          <a:xfrm>
            <a:off x="8031480" y="3743706"/>
            <a:ext cx="713170" cy="2093056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7" name="Straight Connector 636"/>
          <p:cNvCxnSpPr>
            <a:stCxn id="625" idx="2"/>
            <a:endCxn id="55328" idx="1"/>
          </p:cNvCxnSpPr>
          <p:nvPr/>
        </p:nvCxnSpPr>
        <p:spPr>
          <a:xfrm>
            <a:off x="7457998" y="4318000"/>
            <a:ext cx="745313" cy="2449686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/>
          <p:cNvCxnSpPr>
            <a:stCxn id="55363" idx="2"/>
            <a:endCxn id="55309" idx="3"/>
          </p:cNvCxnSpPr>
          <p:nvPr/>
        </p:nvCxnSpPr>
        <p:spPr>
          <a:xfrm flipH="1">
            <a:off x="2244625" y="5958840"/>
            <a:ext cx="950696" cy="807001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>
            <a:stCxn id="55365" idx="44"/>
            <a:endCxn id="55325" idx="1"/>
          </p:cNvCxnSpPr>
          <p:nvPr/>
        </p:nvCxnSpPr>
        <p:spPr>
          <a:xfrm flipV="1">
            <a:off x="3299097" y="5354320"/>
            <a:ext cx="5509624" cy="33964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>
            <a:stCxn id="55367" idx="22"/>
            <a:endCxn id="55304" idx="3"/>
          </p:cNvCxnSpPr>
          <p:nvPr/>
        </p:nvCxnSpPr>
        <p:spPr>
          <a:xfrm flipH="1" flipV="1">
            <a:off x="1640840" y="4318000"/>
            <a:ext cx="1384602" cy="1405251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>
            <a:stCxn id="55363" idx="0"/>
            <a:endCxn id="131" idx="3"/>
          </p:cNvCxnSpPr>
          <p:nvPr/>
        </p:nvCxnSpPr>
        <p:spPr>
          <a:xfrm flipH="1" flipV="1">
            <a:off x="2936240" y="863600"/>
            <a:ext cx="259080" cy="449072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/>
          <p:cNvCxnSpPr>
            <a:stCxn id="573" idx="25"/>
            <a:endCxn id="55301" idx="3"/>
          </p:cNvCxnSpPr>
          <p:nvPr/>
        </p:nvCxnSpPr>
        <p:spPr>
          <a:xfrm flipH="1" flipV="1">
            <a:off x="1640840" y="2763521"/>
            <a:ext cx="2003771" cy="1901011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/>
          <p:cNvCxnSpPr>
            <a:stCxn id="570" idx="16"/>
            <a:endCxn id="55312" idx="3"/>
          </p:cNvCxnSpPr>
          <p:nvPr/>
        </p:nvCxnSpPr>
        <p:spPr>
          <a:xfrm flipH="1" flipV="1">
            <a:off x="1717302" y="1722942"/>
            <a:ext cx="1919116" cy="2920245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Straight Connector 96"/>
          <p:cNvCxnSpPr>
            <a:stCxn id="569" idx="0"/>
            <a:endCxn id="127" idx="3"/>
          </p:cNvCxnSpPr>
          <p:nvPr/>
        </p:nvCxnSpPr>
        <p:spPr>
          <a:xfrm flipV="1">
            <a:off x="3799840" y="863600"/>
            <a:ext cx="1209040" cy="345440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Straight Connector 99"/>
          <p:cNvCxnSpPr>
            <a:stCxn id="574" idx="4"/>
            <a:endCxn id="55314" idx="1"/>
          </p:cNvCxnSpPr>
          <p:nvPr/>
        </p:nvCxnSpPr>
        <p:spPr>
          <a:xfrm flipV="1">
            <a:off x="3830693" y="982371"/>
            <a:ext cx="4274497" cy="3348015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/>
          <p:cNvCxnSpPr>
            <a:stCxn id="55357" idx="22"/>
            <a:endCxn id="55303" idx="3"/>
          </p:cNvCxnSpPr>
          <p:nvPr/>
        </p:nvCxnSpPr>
        <p:spPr>
          <a:xfrm flipH="1">
            <a:off x="1640840" y="3650611"/>
            <a:ext cx="1298242" cy="149229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Connector 110"/>
          <p:cNvCxnSpPr>
            <a:stCxn id="55353" idx="0"/>
            <a:endCxn id="55310" idx="3"/>
          </p:cNvCxnSpPr>
          <p:nvPr/>
        </p:nvCxnSpPr>
        <p:spPr>
          <a:xfrm flipH="1" flipV="1">
            <a:off x="2426523" y="985004"/>
            <a:ext cx="682437" cy="229667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/>
          <p:cNvCxnSpPr>
            <a:stCxn id="55358" idx="8"/>
            <a:endCxn id="55318" idx="1"/>
          </p:cNvCxnSpPr>
          <p:nvPr/>
        </p:nvCxnSpPr>
        <p:spPr>
          <a:xfrm flipV="1">
            <a:off x="3090146" y="1770579"/>
            <a:ext cx="5657504" cy="151110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/>
          <p:cNvCxnSpPr>
            <a:stCxn id="55358" idx="5"/>
            <a:endCxn id="55323" idx="1"/>
          </p:cNvCxnSpPr>
          <p:nvPr/>
        </p:nvCxnSpPr>
        <p:spPr>
          <a:xfrm>
            <a:off x="3127096" y="3288795"/>
            <a:ext cx="5681624" cy="1029205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296" name="Straight Connector 55295"/>
          <p:cNvCxnSpPr>
            <a:stCxn id="579" idx="2"/>
            <a:endCxn id="55308" idx="3"/>
          </p:cNvCxnSpPr>
          <p:nvPr/>
        </p:nvCxnSpPr>
        <p:spPr>
          <a:xfrm flipH="1">
            <a:off x="1950072" y="2677160"/>
            <a:ext cx="640729" cy="364587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15" name="Straight Connector 55314"/>
          <p:cNvCxnSpPr>
            <a:stCxn id="583" idx="16"/>
            <a:endCxn id="55302" idx="3"/>
          </p:cNvCxnSpPr>
          <p:nvPr/>
        </p:nvCxnSpPr>
        <p:spPr>
          <a:xfrm flipH="1">
            <a:off x="1640840" y="2491905"/>
            <a:ext cx="760872" cy="78977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/>
          <p:cNvCxnSpPr>
            <a:stCxn id="580" idx="29"/>
            <a:endCxn id="129" idx="3"/>
          </p:cNvCxnSpPr>
          <p:nvPr/>
        </p:nvCxnSpPr>
        <p:spPr>
          <a:xfrm flipV="1">
            <a:off x="2743938" y="863600"/>
            <a:ext cx="2783102" cy="159431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1" name="Straight Connector 55330"/>
          <p:cNvCxnSpPr>
            <a:stCxn id="580" idx="28"/>
            <a:endCxn id="55319" idx="1"/>
          </p:cNvCxnSpPr>
          <p:nvPr/>
        </p:nvCxnSpPr>
        <p:spPr>
          <a:xfrm flipV="1">
            <a:off x="2750414" y="2245360"/>
            <a:ext cx="6058307" cy="231787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4" name="Straight Connector 55333"/>
          <p:cNvCxnSpPr>
            <a:stCxn id="55407" idx="11"/>
            <a:endCxn id="55307" idx="3"/>
          </p:cNvCxnSpPr>
          <p:nvPr/>
        </p:nvCxnSpPr>
        <p:spPr>
          <a:xfrm flipH="1">
            <a:off x="1715357" y="1933500"/>
            <a:ext cx="2322393" cy="3935664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7" name="Straight Connector 55336"/>
          <p:cNvCxnSpPr>
            <a:stCxn id="55404" idx="22"/>
            <a:endCxn id="128" idx="3"/>
          </p:cNvCxnSpPr>
          <p:nvPr/>
        </p:nvCxnSpPr>
        <p:spPr>
          <a:xfrm flipH="1" flipV="1">
            <a:off x="3972560" y="863601"/>
            <a:ext cx="48173" cy="1038014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40" name="Straight Connector 55339"/>
          <p:cNvCxnSpPr>
            <a:stCxn id="55405" idx="54"/>
            <a:endCxn id="124" idx="3"/>
          </p:cNvCxnSpPr>
          <p:nvPr/>
        </p:nvCxnSpPr>
        <p:spPr>
          <a:xfrm flipV="1">
            <a:off x="4374723" y="863601"/>
            <a:ext cx="1670478" cy="1023938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46" name="Straight Connector 55345"/>
          <p:cNvCxnSpPr>
            <a:stCxn id="55404" idx="26"/>
            <a:endCxn id="55320" idx="1"/>
          </p:cNvCxnSpPr>
          <p:nvPr/>
        </p:nvCxnSpPr>
        <p:spPr>
          <a:xfrm>
            <a:off x="4398448" y="1912946"/>
            <a:ext cx="4410273" cy="850575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50" name="Straight Connector 55349"/>
          <p:cNvCxnSpPr>
            <a:stCxn id="55394" idx="23"/>
            <a:endCxn id="55306" idx="3"/>
          </p:cNvCxnSpPr>
          <p:nvPr/>
        </p:nvCxnSpPr>
        <p:spPr>
          <a:xfrm flipH="1">
            <a:off x="1640840" y="1750240"/>
            <a:ext cx="4018816" cy="360408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0" name="Straight Connector 589"/>
          <p:cNvCxnSpPr>
            <a:stCxn id="55394" idx="23"/>
            <a:endCxn id="55300" idx="3"/>
          </p:cNvCxnSpPr>
          <p:nvPr/>
        </p:nvCxnSpPr>
        <p:spPr>
          <a:xfrm flipH="1">
            <a:off x="1640840" y="1750240"/>
            <a:ext cx="4018816" cy="49512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4" name="Straight Connector 593"/>
          <p:cNvCxnSpPr>
            <a:stCxn id="55393" idx="0"/>
            <a:endCxn id="125" idx="3"/>
          </p:cNvCxnSpPr>
          <p:nvPr/>
        </p:nvCxnSpPr>
        <p:spPr>
          <a:xfrm flipV="1">
            <a:off x="5872480" y="863600"/>
            <a:ext cx="1727200" cy="43180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6" name="Straight Connector 635"/>
          <p:cNvCxnSpPr>
            <a:stCxn id="55395" idx="0"/>
            <a:endCxn id="55326" idx="1"/>
          </p:cNvCxnSpPr>
          <p:nvPr/>
        </p:nvCxnSpPr>
        <p:spPr>
          <a:xfrm>
            <a:off x="6020835" y="1760892"/>
            <a:ext cx="2723816" cy="407587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12" name="Straight Connector 55411"/>
          <p:cNvCxnSpPr>
            <a:stCxn id="601" idx="2"/>
            <a:endCxn id="55324" idx="1"/>
          </p:cNvCxnSpPr>
          <p:nvPr/>
        </p:nvCxnSpPr>
        <p:spPr>
          <a:xfrm>
            <a:off x="7290511" y="2742440"/>
            <a:ext cx="1518210" cy="2093721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15" name="Straight Connector 55414"/>
          <p:cNvCxnSpPr>
            <a:stCxn id="601" idx="0"/>
            <a:endCxn id="55321" idx="1"/>
          </p:cNvCxnSpPr>
          <p:nvPr/>
        </p:nvCxnSpPr>
        <p:spPr>
          <a:xfrm>
            <a:off x="7488955" y="2624492"/>
            <a:ext cx="1319766" cy="657188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17" name="Straight Connector 55416"/>
          <p:cNvCxnSpPr>
            <a:stCxn id="600" idx="26"/>
            <a:endCxn id="55313" idx="1"/>
          </p:cNvCxnSpPr>
          <p:nvPr/>
        </p:nvCxnSpPr>
        <p:spPr>
          <a:xfrm flipV="1">
            <a:off x="7507407" y="1344218"/>
            <a:ext cx="949906" cy="1259607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19" name="Straight Connector 55418"/>
          <p:cNvCxnSpPr>
            <a:stCxn id="604" idx="10"/>
            <a:endCxn id="121" idx="3"/>
          </p:cNvCxnSpPr>
          <p:nvPr/>
        </p:nvCxnSpPr>
        <p:spPr>
          <a:xfrm flipH="1" flipV="1">
            <a:off x="7081521" y="863600"/>
            <a:ext cx="216751" cy="129856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21" name="Straight Connector 55420"/>
          <p:cNvCxnSpPr>
            <a:stCxn id="55377" idx="13"/>
            <a:endCxn id="55305" idx="3"/>
          </p:cNvCxnSpPr>
          <p:nvPr/>
        </p:nvCxnSpPr>
        <p:spPr>
          <a:xfrm flipH="1">
            <a:off x="1640840" y="3728351"/>
            <a:ext cx="4297550" cy="110781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23" name="Straight Connector 55422"/>
          <p:cNvCxnSpPr>
            <a:stCxn id="55377" idx="22"/>
            <a:endCxn id="55311" idx="3"/>
          </p:cNvCxnSpPr>
          <p:nvPr/>
        </p:nvCxnSpPr>
        <p:spPr>
          <a:xfrm flipH="1" flipV="1">
            <a:off x="1974625" y="1277379"/>
            <a:ext cx="3987058" cy="237323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25" name="Straight Connector 55424"/>
          <p:cNvCxnSpPr>
            <a:stCxn id="55374" idx="27"/>
            <a:endCxn id="55322" idx="1"/>
          </p:cNvCxnSpPr>
          <p:nvPr/>
        </p:nvCxnSpPr>
        <p:spPr>
          <a:xfrm>
            <a:off x="6295490" y="3706215"/>
            <a:ext cx="2513230" cy="9362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27" name="Straight Connector 55426"/>
          <p:cNvCxnSpPr>
            <a:stCxn id="55374" idx="28"/>
            <a:endCxn id="55327" idx="1"/>
          </p:cNvCxnSpPr>
          <p:nvPr/>
        </p:nvCxnSpPr>
        <p:spPr>
          <a:xfrm>
            <a:off x="6291174" y="3686188"/>
            <a:ext cx="2218512" cy="261787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38" name="Straight Connector 55437"/>
          <p:cNvCxnSpPr>
            <a:stCxn id="616" idx="24"/>
            <a:endCxn id="126" idx="3"/>
          </p:cNvCxnSpPr>
          <p:nvPr/>
        </p:nvCxnSpPr>
        <p:spPr>
          <a:xfrm flipV="1">
            <a:off x="6544662" y="863600"/>
            <a:ext cx="18698" cy="356184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42" name="Straight Connector 55441"/>
          <p:cNvCxnSpPr>
            <a:stCxn id="613" idx="15"/>
            <a:endCxn id="130" idx="3"/>
          </p:cNvCxnSpPr>
          <p:nvPr/>
        </p:nvCxnSpPr>
        <p:spPr>
          <a:xfrm flipH="1" flipV="1">
            <a:off x="4490720" y="863601"/>
            <a:ext cx="1881871" cy="3969247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44" name="Straight Connector 55443"/>
          <p:cNvCxnSpPr>
            <a:stCxn id="613" idx="13"/>
            <a:endCxn id="132" idx="3"/>
          </p:cNvCxnSpPr>
          <p:nvPr/>
        </p:nvCxnSpPr>
        <p:spPr>
          <a:xfrm flipH="1" flipV="1">
            <a:off x="3454400" y="863601"/>
            <a:ext cx="2915790" cy="398743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46" name="Straight Connector 55445"/>
          <p:cNvCxnSpPr>
            <a:stCxn id="611" idx="58"/>
            <a:endCxn id="55328" idx="1"/>
          </p:cNvCxnSpPr>
          <p:nvPr/>
        </p:nvCxnSpPr>
        <p:spPr>
          <a:xfrm>
            <a:off x="6711476" y="4860638"/>
            <a:ext cx="1491835" cy="1907049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6" name="Picture 655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7498080"/>
            <a:ext cx="1996211" cy="2743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69254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err="1" smtClean="0"/>
              <a:t>Macroteam</a:t>
            </a:r>
            <a:r>
              <a:rPr lang="en-US" dirty="0" smtClean="0"/>
              <a:t>: MD-RN Affiliations</a:t>
            </a:r>
            <a:br>
              <a:rPr lang="en-US" dirty="0" smtClean="0"/>
            </a:br>
            <a:r>
              <a:rPr lang="en-US" dirty="0" smtClean="0"/>
              <a:t>Barriers to team structure</a:t>
            </a:r>
            <a:endParaRPr lang="en-US" dirty="0"/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62940510"/>
              </p:ext>
            </p:extLst>
          </p:nvPr>
        </p:nvGraphicFramePr>
        <p:xfrm>
          <a:off x="517525" y="1729439"/>
          <a:ext cx="9328149" cy="4290361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391819"/>
                <a:gridCol w="1391819"/>
                <a:gridCol w="1391819"/>
                <a:gridCol w="1391819"/>
                <a:gridCol w="1391819"/>
                <a:gridCol w="2369054"/>
              </a:tblGrid>
              <a:tr h="715061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MD</a:t>
                      </a:r>
                      <a:r>
                        <a:rPr lang="en-US" sz="2000" baseline="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  Team -&gt;</a:t>
                      </a: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Blue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Red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Green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Purple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i="1" dirty="0" smtClean="0">
                          <a:solidFill>
                            <a:schemeClr val="tx1"/>
                          </a:solidFill>
                          <a:effectLst/>
                          <a:latin typeface="Calibri"/>
                          <a:ea typeface="Calibri"/>
                          <a:cs typeface="Times New Roman"/>
                        </a:rPr>
                        <a:t># of MD</a:t>
                      </a:r>
                      <a:r>
                        <a:rPr lang="en-US" sz="1600" i="1" baseline="0" dirty="0" smtClean="0">
                          <a:solidFill>
                            <a:schemeClr val="tx1"/>
                          </a:solidFill>
                          <a:effectLst/>
                          <a:latin typeface="Calibri"/>
                          <a:ea typeface="Calibri"/>
                          <a:cs typeface="Times New Roman"/>
                        </a:rPr>
                        <a:t> Teams </a:t>
                      </a:r>
                    </a:p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i="1" baseline="0" dirty="0" smtClean="0">
                          <a:solidFill>
                            <a:schemeClr val="tx1"/>
                          </a:solidFill>
                          <a:effectLst/>
                          <a:latin typeface="Calibri"/>
                          <a:ea typeface="Calibri"/>
                          <a:cs typeface="Times New Roman"/>
                        </a:rPr>
                        <a:t>per RN</a:t>
                      </a:r>
                      <a:endParaRPr lang="en-US" sz="1600" i="1" dirty="0">
                        <a:solidFill>
                          <a:schemeClr val="tx1"/>
                        </a:solidFill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</a:t>
                      </a:r>
                      <a:r>
                        <a:rPr lang="en-US" sz="2000" baseline="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 1</a:t>
                      </a: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1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 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2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3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 2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1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1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4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 3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 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3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 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2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 4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1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2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 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3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 5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 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1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1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2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3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 6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 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1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2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3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</a:t>
                      </a:r>
                      <a:r>
                        <a:rPr lang="en-US" sz="2000" baseline="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 7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1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 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2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1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3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 8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1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2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 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1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3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 9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1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1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4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MD</a:t>
                      </a:r>
                      <a:r>
                        <a:rPr lang="en-US" sz="1400" i="1" baseline="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 Team total</a:t>
                      </a:r>
                      <a:endParaRPr lang="en-US" sz="1400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6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12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7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11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626352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Stages of Teamwork</a:t>
            </a:r>
            <a:endParaRPr lang="en-US" dirty="0"/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  <p:extLst/>
          </p:nvPr>
        </p:nvGraphicFramePr>
        <p:xfrm>
          <a:off x="517525" y="1447800"/>
          <a:ext cx="9328150" cy="54959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1134848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Stages of Teamwork</a:t>
            </a:r>
            <a:endParaRPr lang="en-US" dirty="0"/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01522758"/>
              </p:ext>
            </p:extLst>
          </p:nvPr>
        </p:nvGraphicFramePr>
        <p:xfrm>
          <a:off x="517525" y="1447800"/>
          <a:ext cx="9328150" cy="54959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5498855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 new FIRM model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Fully Integrated Regionalized </a:t>
            </a:r>
            <a:r>
              <a:rPr lang="en-US" dirty="0" err="1" smtClean="0"/>
              <a:t>Microteams</a:t>
            </a:r>
            <a:endParaRPr lang="en-US" dirty="0" smtClean="0"/>
          </a:p>
          <a:p>
            <a:pPr lvl="1"/>
            <a:r>
              <a:rPr lang="en-US" dirty="0" smtClean="0"/>
              <a:t>Full = Doctors AND Nurses</a:t>
            </a:r>
          </a:p>
          <a:p>
            <a:pPr lvl="1"/>
            <a:r>
              <a:rPr lang="en-US" dirty="0" smtClean="0"/>
              <a:t>Integrated = Assigned to same patients</a:t>
            </a:r>
          </a:p>
          <a:p>
            <a:pPr lvl="1"/>
            <a:r>
              <a:rPr lang="en-US" dirty="0" smtClean="0"/>
              <a:t>Regionalized = Floor/Pod-based structure</a:t>
            </a:r>
          </a:p>
          <a:p>
            <a:pPr lvl="1"/>
            <a:r>
              <a:rPr lang="en-US" dirty="0" err="1" smtClean="0"/>
              <a:t>Microteams</a:t>
            </a:r>
            <a:r>
              <a:rPr lang="en-US" dirty="0" smtClean="0"/>
              <a:t> = Team structures/processes to ensure patient-centered</a:t>
            </a:r>
          </a:p>
        </p:txBody>
      </p:sp>
    </p:spTree>
    <p:extLst>
      <p:ext uri="{BB962C8B-B14F-4D97-AF65-F5344CB8AC3E}">
        <p14:creationId xmlns:p14="http://schemas.microsoft.com/office/powerpoint/2010/main" val="14884501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00" name="Rectangle 4"/>
          <p:cNvSpPr>
            <a:spLocks noChangeArrowheads="1"/>
          </p:cNvSpPr>
          <p:nvPr/>
        </p:nvSpPr>
        <p:spPr bwMode="auto">
          <a:xfrm>
            <a:off x="949960" y="20726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1" name="Rectangle 5"/>
          <p:cNvSpPr>
            <a:spLocks noChangeArrowheads="1"/>
          </p:cNvSpPr>
          <p:nvPr/>
        </p:nvSpPr>
        <p:spPr bwMode="auto">
          <a:xfrm>
            <a:off x="949960" y="25908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2" name="Rectangle 6"/>
          <p:cNvSpPr>
            <a:spLocks noChangeArrowheads="1"/>
          </p:cNvSpPr>
          <p:nvPr/>
        </p:nvSpPr>
        <p:spPr bwMode="auto">
          <a:xfrm>
            <a:off x="949960" y="31089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3" name="Rectangle 7"/>
          <p:cNvSpPr>
            <a:spLocks noChangeArrowheads="1"/>
          </p:cNvSpPr>
          <p:nvPr/>
        </p:nvSpPr>
        <p:spPr bwMode="auto">
          <a:xfrm>
            <a:off x="949960" y="3627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4" name="Rectangle 8"/>
          <p:cNvSpPr>
            <a:spLocks noChangeArrowheads="1"/>
          </p:cNvSpPr>
          <p:nvPr/>
        </p:nvSpPr>
        <p:spPr bwMode="auto">
          <a:xfrm>
            <a:off x="949960" y="4145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5" name="Rectangle 9"/>
          <p:cNvSpPr>
            <a:spLocks noChangeArrowheads="1"/>
          </p:cNvSpPr>
          <p:nvPr/>
        </p:nvSpPr>
        <p:spPr bwMode="auto">
          <a:xfrm>
            <a:off x="949960" y="4663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6" name="Rectangle 10"/>
          <p:cNvSpPr>
            <a:spLocks noChangeArrowheads="1"/>
          </p:cNvSpPr>
          <p:nvPr/>
        </p:nvSpPr>
        <p:spPr bwMode="auto">
          <a:xfrm>
            <a:off x="949960" y="51816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7" name="Rectangle 11"/>
          <p:cNvSpPr>
            <a:spLocks noChangeArrowheads="1"/>
          </p:cNvSpPr>
          <p:nvPr/>
        </p:nvSpPr>
        <p:spPr bwMode="auto">
          <a:xfrm rot="-902783">
            <a:off x="1036320" y="5786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8" name="Rectangle 12"/>
          <p:cNvSpPr>
            <a:spLocks noChangeArrowheads="1"/>
          </p:cNvSpPr>
          <p:nvPr/>
        </p:nvSpPr>
        <p:spPr bwMode="auto">
          <a:xfrm rot="-1588103">
            <a:off x="1295400" y="6304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9" name="Rectangle 13"/>
          <p:cNvSpPr>
            <a:spLocks noChangeArrowheads="1"/>
          </p:cNvSpPr>
          <p:nvPr/>
        </p:nvSpPr>
        <p:spPr bwMode="auto">
          <a:xfrm rot="-2495625">
            <a:off x="1640840" y="6822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0" name="Rectangle 14"/>
          <p:cNvSpPr>
            <a:spLocks noChangeArrowheads="1"/>
          </p:cNvSpPr>
          <p:nvPr/>
        </p:nvSpPr>
        <p:spPr bwMode="auto">
          <a:xfrm rot="3502159">
            <a:off x="1899920" y="5181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1" name="Rectangle 15"/>
          <p:cNvSpPr>
            <a:spLocks noChangeArrowheads="1"/>
          </p:cNvSpPr>
          <p:nvPr/>
        </p:nvSpPr>
        <p:spPr bwMode="auto">
          <a:xfrm rot="2655201">
            <a:off x="1381760" y="8636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2" name="Rectangle 16"/>
          <p:cNvSpPr>
            <a:spLocks noChangeArrowheads="1"/>
          </p:cNvSpPr>
          <p:nvPr/>
        </p:nvSpPr>
        <p:spPr bwMode="auto">
          <a:xfrm rot="824943">
            <a:off x="1036320" y="1468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3" name="Rectangle 17"/>
          <p:cNvSpPr>
            <a:spLocks noChangeArrowheads="1"/>
          </p:cNvSpPr>
          <p:nvPr/>
        </p:nvSpPr>
        <p:spPr bwMode="auto">
          <a:xfrm rot="-2393426">
            <a:off x="8376920" y="9499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4" name="Rectangle 18"/>
          <p:cNvSpPr>
            <a:spLocks noChangeArrowheads="1"/>
          </p:cNvSpPr>
          <p:nvPr/>
        </p:nvSpPr>
        <p:spPr bwMode="auto">
          <a:xfrm rot="-3452768">
            <a:off x="7945120" y="5181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8" name="Rectangle 22"/>
          <p:cNvSpPr>
            <a:spLocks noChangeArrowheads="1"/>
          </p:cNvSpPr>
          <p:nvPr/>
        </p:nvSpPr>
        <p:spPr bwMode="auto">
          <a:xfrm rot="-1323587">
            <a:off x="8722360" y="1468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9" name="Rectangle 23"/>
          <p:cNvSpPr>
            <a:spLocks noChangeArrowheads="1"/>
          </p:cNvSpPr>
          <p:nvPr/>
        </p:nvSpPr>
        <p:spPr bwMode="auto">
          <a:xfrm>
            <a:off x="8808720" y="20726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0" name="Rectangle 24"/>
          <p:cNvSpPr>
            <a:spLocks noChangeArrowheads="1"/>
          </p:cNvSpPr>
          <p:nvPr/>
        </p:nvSpPr>
        <p:spPr bwMode="auto">
          <a:xfrm>
            <a:off x="8808720" y="25908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1" name="Rectangle 25"/>
          <p:cNvSpPr>
            <a:spLocks noChangeArrowheads="1"/>
          </p:cNvSpPr>
          <p:nvPr/>
        </p:nvSpPr>
        <p:spPr bwMode="auto">
          <a:xfrm>
            <a:off x="8808720" y="31089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2" name="Rectangle 26"/>
          <p:cNvSpPr>
            <a:spLocks noChangeArrowheads="1"/>
          </p:cNvSpPr>
          <p:nvPr/>
        </p:nvSpPr>
        <p:spPr bwMode="auto">
          <a:xfrm>
            <a:off x="8808720" y="3627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3" name="Rectangle 27"/>
          <p:cNvSpPr>
            <a:spLocks noChangeArrowheads="1"/>
          </p:cNvSpPr>
          <p:nvPr/>
        </p:nvSpPr>
        <p:spPr bwMode="auto">
          <a:xfrm>
            <a:off x="8808720" y="4145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4" name="Rectangle 28"/>
          <p:cNvSpPr>
            <a:spLocks noChangeArrowheads="1"/>
          </p:cNvSpPr>
          <p:nvPr/>
        </p:nvSpPr>
        <p:spPr bwMode="auto">
          <a:xfrm>
            <a:off x="8808720" y="4663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5" name="Rectangle 29"/>
          <p:cNvSpPr>
            <a:spLocks noChangeArrowheads="1"/>
          </p:cNvSpPr>
          <p:nvPr/>
        </p:nvSpPr>
        <p:spPr bwMode="auto">
          <a:xfrm>
            <a:off x="8808720" y="51816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6" name="Rectangle 30"/>
          <p:cNvSpPr>
            <a:spLocks noChangeArrowheads="1"/>
          </p:cNvSpPr>
          <p:nvPr/>
        </p:nvSpPr>
        <p:spPr bwMode="auto">
          <a:xfrm rot="1241727">
            <a:off x="8722360" y="5786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7" name="Rectangle 31"/>
          <p:cNvSpPr>
            <a:spLocks noChangeArrowheads="1"/>
          </p:cNvSpPr>
          <p:nvPr/>
        </p:nvSpPr>
        <p:spPr bwMode="auto">
          <a:xfrm rot="1802482">
            <a:off x="8463280" y="6304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8" name="Rectangle 32"/>
          <p:cNvSpPr>
            <a:spLocks noChangeArrowheads="1"/>
          </p:cNvSpPr>
          <p:nvPr/>
        </p:nvSpPr>
        <p:spPr bwMode="auto">
          <a:xfrm rot="2471156">
            <a:off x="8117840" y="6822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grpSp>
        <p:nvGrpSpPr>
          <p:cNvPr id="55352" name="Group 56"/>
          <p:cNvGrpSpPr>
            <a:grpSpLocks/>
          </p:cNvGrpSpPr>
          <p:nvPr/>
        </p:nvGrpSpPr>
        <p:grpSpPr bwMode="auto">
          <a:xfrm>
            <a:off x="2385824" y="4577080"/>
            <a:ext cx="518160" cy="604520"/>
            <a:chOff x="48" y="2976"/>
            <a:chExt cx="1081" cy="1147"/>
          </a:xfrm>
        </p:grpSpPr>
        <p:sp>
          <p:nvSpPr>
            <p:cNvPr id="55353" name="AutoShape 5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4" name="Freeform 5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5" name="Freeform 5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6" name="Freeform 6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7" name="Freeform 6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8" name="Freeform 6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9" name="Freeform 6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0" name="Freeform 6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1" name="Freeform 6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62" name="Group 66"/>
          <p:cNvGrpSpPr>
            <a:grpSpLocks/>
          </p:cNvGrpSpPr>
          <p:nvPr/>
        </p:nvGrpSpPr>
        <p:grpSpPr bwMode="auto">
          <a:xfrm>
            <a:off x="2936240" y="5613400"/>
            <a:ext cx="518160" cy="604520"/>
            <a:chOff x="48" y="2976"/>
            <a:chExt cx="1081" cy="1147"/>
          </a:xfrm>
        </p:grpSpPr>
        <p:sp>
          <p:nvSpPr>
            <p:cNvPr id="55363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4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5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6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7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8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9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0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1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92" name="Group 96"/>
          <p:cNvGrpSpPr>
            <a:grpSpLocks/>
          </p:cNvGrpSpPr>
          <p:nvPr/>
        </p:nvGrpSpPr>
        <p:grpSpPr bwMode="auto">
          <a:xfrm>
            <a:off x="6140135" y="1134388"/>
            <a:ext cx="518160" cy="604520"/>
            <a:chOff x="48" y="2976"/>
            <a:chExt cx="1081" cy="1147"/>
          </a:xfrm>
        </p:grpSpPr>
        <p:sp>
          <p:nvSpPr>
            <p:cNvPr id="55393" name="AutoShape 9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4" name="Freeform 9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5" name="Freeform 9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6" name="Freeform 10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7" name="Freeform 10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8" name="Freeform 10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9" name="Freeform 10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0" name="Freeform 10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1" name="Freeform 10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402" name="Group 106"/>
          <p:cNvGrpSpPr>
            <a:grpSpLocks/>
          </p:cNvGrpSpPr>
          <p:nvPr/>
        </p:nvGrpSpPr>
        <p:grpSpPr bwMode="auto">
          <a:xfrm>
            <a:off x="4836160" y="1144722"/>
            <a:ext cx="518160" cy="604520"/>
            <a:chOff x="48" y="2976"/>
            <a:chExt cx="1081" cy="1147"/>
          </a:xfrm>
        </p:grpSpPr>
        <p:sp>
          <p:nvSpPr>
            <p:cNvPr id="55403" name="AutoShape 10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4" name="Freeform 10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5" name="Freeform 10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6" name="Freeform 11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7" name="Freeform 11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8" name="Freeform 11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9" name="Freeform 11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10" name="Freeform 11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11" name="Freeform 11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sp>
        <p:nvSpPr>
          <p:cNvPr id="121" name="Rectangle 19"/>
          <p:cNvSpPr>
            <a:spLocks noChangeArrowheads="1"/>
          </p:cNvSpPr>
          <p:nvPr/>
        </p:nvSpPr>
        <p:spPr bwMode="auto">
          <a:xfrm rot="5400000">
            <a:off x="673608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4" name="Rectangle 43"/>
          <p:cNvSpPr>
            <a:spLocks noChangeArrowheads="1"/>
          </p:cNvSpPr>
          <p:nvPr/>
        </p:nvSpPr>
        <p:spPr bwMode="auto">
          <a:xfrm rot="5400000">
            <a:off x="569976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5" name="Rectangle 19"/>
          <p:cNvSpPr>
            <a:spLocks noChangeArrowheads="1"/>
          </p:cNvSpPr>
          <p:nvPr/>
        </p:nvSpPr>
        <p:spPr bwMode="auto">
          <a:xfrm rot="5400000">
            <a:off x="725424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6" name="Rectangle 43"/>
          <p:cNvSpPr>
            <a:spLocks noChangeArrowheads="1"/>
          </p:cNvSpPr>
          <p:nvPr/>
        </p:nvSpPr>
        <p:spPr bwMode="auto">
          <a:xfrm rot="5400000">
            <a:off x="621792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7" name="Rectangle 19"/>
          <p:cNvSpPr>
            <a:spLocks noChangeArrowheads="1"/>
          </p:cNvSpPr>
          <p:nvPr/>
        </p:nvSpPr>
        <p:spPr bwMode="auto">
          <a:xfrm rot="5400000">
            <a:off x="466344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8" name="Rectangle 43"/>
          <p:cNvSpPr>
            <a:spLocks noChangeArrowheads="1"/>
          </p:cNvSpPr>
          <p:nvPr/>
        </p:nvSpPr>
        <p:spPr bwMode="auto">
          <a:xfrm rot="5400000">
            <a:off x="362712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9" name="Rectangle 19"/>
          <p:cNvSpPr>
            <a:spLocks noChangeArrowheads="1"/>
          </p:cNvSpPr>
          <p:nvPr/>
        </p:nvSpPr>
        <p:spPr bwMode="auto">
          <a:xfrm rot="5400000">
            <a:off x="518160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30" name="Rectangle 43"/>
          <p:cNvSpPr>
            <a:spLocks noChangeArrowheads="1"/>
          </p:cNvSpPr>
          <p:nvPr/>
        </p:nvSpPr>
        <p:spPr bwMode="auto">
          <a:xfrm rot="5400000">
            <a:off x="414528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31" name="Rectangle 19"/>
          <p:cNvSpPr>
            <a:spLocks noChangeArrowheads="1"/>
          </p:cNvSpPr>
          <p:nvPr/>
        </p:nvSpPr>
        <p:spPr bwMode="auto">
          <a:xfrm rot="5400000">
            <a:off x="259080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32" name="Rectangle 19"/>
          <p:cNvSpPr>
            <a:spLocks noChangeArrowheads="1"/>
          </p:cNvSpPr>
          <p:nvPr/>
        </p:nvSpPr>
        <p:spPr bwMode="auto">
          <a:xfrm rot="5400000">
            <a:off x="310896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grpSp>
        <p:nvGrpSpPr>
          <p:cNvPr id="133" name="Group 508"/>
          <p:cNvGrpSpPr>
            <a:grpSpLocks/>
          </p:cNvGrpSpPr>
          <p:nvPr/>
        </p:nvGrpSpPr>
        <p:grpSpPr bwMode="auto">
          <a:xfrm>
            <a:off x="8337512" y="6736080"/>
            <a:ext cx="298488" cy="518160"/>
            <a:chOff x="2928" y="336"/>
            <a:chExt cx="816" cy="960"/>
          </a:xfrm>
        </p:grpSpPr>
        <p:sp>
          <p:nvSpPr>
            <p:cNvPr id="13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45" name="Group 508"/>
          <p:cNvGrpSpPr>
            <a:grpSpLocks/>
          </p:cNvGrpSpPr>
          <p:nvPr/>
        </p:nvGrpSpPr>
        <p:grpSpPr bwMode="auto">
          <a:xfrm>
            <a:off x="8682952" y="6217920"/>
            <a:ext cx="298488" cy="518160"/>
            <a:chOff x="2928" y="336"/>
            <a:chExt cx="816" cy="960"/>
          </a:xfrm>
        </p:grpSpPr>
        <p:sp>
          <p:nvSpPr>
            <p:cNvPr id="14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57" name="Group 508"/>
          <p:cNvGrpSpPr>
            <a:grpSpLocks/>
          </p:cNvGrpSpPr>
          <p:nvPr/>
        </p:nvGrpSpPr>
        <p:grpSpPr bwMode="auto">
          <a:xfrm>
            <a:off x="8942032" y="5699760"/>
            <a:ext cx="298488" cy="518160"/>
            <a:chOff x="2928" y="336"/>
            <a:chExt cx="816" cy="960"/>
          </a:xfrm>
        </p:grpSpPr>
        <p:sp>
          <p:nvSpPr>
            <p:cNvPr id="15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69" name="Group 508"/>
          <p:cNvGrpSpPr>
            <a:grpSpLocks/>
          </p:cNvGrpSpPr>
          <p:nvPr/>
        </p:nvGrpSpPr>
        <p:grpSpPr bwMode="auto">
          <a:xfrm>
            <a:off x="9028392" y="5095240"/>
            <a:ext cx="298488" cy="518160"/>
            <a:chOff x="2928" y="336"/>
            <a:chExt cx="816" cy="960"/>
          </a:xfrm>
        </p:grpSpPr>
        <p:sp>
          <p:nvSpPr>
            <p:cNvPr id="17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81" name="Group 508"/>
          <p:cNvGrpSpPr>
            <a:grpSpLocks/>
          </p:cNvGrpSpPr>
          <p:nvPr/>
        </p:nvGrpSpPr>
        <p:grpSpPr bwMode="auto">
          <a:xfrm>
            <a:off x="9028392" y="4577080"/>
            <a:ext cx="298488" cy="518160"/>
            <a:chOff x="2928" y="336"/>
            <a:chExt cx="816" cy="960"/>
          </a:xfrm>
        </p:grpSpPr>
        <p:sp>
          <p:nvSpPr>
            <p:cNvPr id="18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93" name="Group 508"/>
          <p:cNvGrpSpPr>
            <a:grpSpLocks/>
          </p:cNvGrpSpPr>
          <p:nvPr/>
        </p:nvGrpSpPr>
        <p:grpSpPr bwMode="auto">
          <a:xfrm>
            <a:off x="9028392" y="4058920"/>
            <a:ext cx="298488" cy="518160"/>
            <a:chOff x="2928" y="336"/>
            <a:chExt cx="816" cy="960"/>
          </a:xfrm>
        </p:grpSpPr>
        <p:sp>
          <p:nvSpPr>
            <p:cNvPr id="19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roup 508"/>
          <p:cNvGrpSpPr>
            <a:grpSpLocks/>
          </p:cNvGrpSpPr>
          <p:nvPr/>
        </p:nvGrpSpPr>
        <p:grpSpPr bwMode="auto">
          <a:xfrm>
            <a:off x="9028392" y="3540760"/>
            <a:ext cx="298488" cy="518160"/>
            <a:chOff x="2928" y="336"/>
            <a:chExt cx="816" cy="960"/>
          </a:xfrm>
        </p:grpSpPr>
        <p:sp>
          <p:nvSpPr>
            <p:cNvPr id="20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17" name="Group 508"/>
          <p:cNvGrpSpPr>
            <a:grpSpLocks/>
          </p:cNvGrpSpPr>
          <p:nvPr/>
        </p:nvGrpSpPr>
        <p:grpSpPr bwMode="auto">
          <a:xfrm>
            <a:off x="9028392" y="3022600"/>
            <a:ext cx="298488" cy="518160"/>
            <a:chOff x="2928" y="336"/>
            <a:chExt cx="816" cy="960"/>
          </a:xfrm>
        </p:grpSpPr>
        <p:sp>
          <p:nvSpPr>
            <p:cNvPr id="21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29" name="Group 508"/>
          <p:cNvGrpSpPr>
            <a:grpSpLocks/>
          </p:cNvGrpSpPr>
          <p:nvPr/>
        </p:nvGrpSpPr>
        <p:grpSpPr bwMode="auto">
          <a:xfrm>
            <a:off x="9028392" y="2504440"/>
            <a:ext cx="298488" cy="518160"/>
            <a:chOff x="2928" y="336"/>
            <a:chExt cx="816" cy="960"/>
          </a:xfrm>
        </p:grpSpPr>
        <p:sp>
          <p:nvSpPr>
            <p:cNvPr id="23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41" name="Group 508"/>
          <p:cNvGrpSpPr>
            <a:grpSpLocks/>
          </p:cNvGrpSpPr>
          <p:nvPr/>
        </p:nvGrpSpPr>
        <p:grpSpPr bwMode="auto">
          <a:xfrm>
            <a:off x="9028392" y="1986280"/>
            <a:ext cx="298488" cy="518160"/>
            <a:chOff x="2928" y="336"/>
            <a:chExt cx="816" cy="960"/>
          </a:xfrm>
        </p:grpSpPr>
        <p:sp>
          <p:nvSpPr>
            <p:cNvPr id="24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53" name="Group 508"/>
          <p:cNvGrpSpPr>
            <a:grpSpLocks/>
          </p:cNvGrpSpPr>
          <p:nvPr/>
        </p:nvGrpSpPr>
        <p:grpSpPr bwMode="auto">
          <a:xfrm>
            <a:off x="8942032" y="1381760"/>
            <a:ext cx="298488" cy="518160"/>
            <a:chOff x="2928" y="336"/>
            <a:chExt cx="816" cy="960"/>
          </a:xfrm>
        </p:grpSpPr>
        <p:sp>
          <p:nvSpPr>
            <p:cNvPr id="25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65" name="Group 508"/>
          <p:cNvGrpSpPr>
            <a:grpSpLocks/>
          </p:cNvGrpSpPr>
          <p:nvPr/>
        </p:nvGrpSpPr>
        <p:grpSpPr bwMode="auto">
          <a:xfrm>
            <a:off x="8596592" y="863600"/>
            <a:ext cx="298488" cy="518160"/>
            <a:chOff x="2928" y="336"/>
            <a:chExt cx="816" cy="960"/>
          </a:xfrm>
        </p:grpSpPr>
        <p:sp>
          <p:nvSpPr>
            <p:cNvPr id="26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77" name="Group 508"/>
          <p:cNvGrpSpPr>
            <a:grpSpLocks/>
          </p:cNvGrpSpPr>
          <p:nvPr/>
        </p:nvGrpSpPr>
        <p:grpSpPr bwMode="auto">
          <a:xfrm>
            <a:off x="8117840" y="431800"/>
            <a:ext cx="298488" cy="518160"/>
            <a:chOff x="2928" y="336"/>
            <a:chExt cx="816" cy="960"/>
          </a:xfrm>
        </p:grpSpPr>
        <p:sp>
          <p:nvSpPr>
            <p:cNvPr id="27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89" name="Group 508"/>
          <p:cNvGrpSpPr>
            <a:grpSpLocks/>
          </p:cNvGrpSpPr>
          <p:nvPr/>
        </p:nvGrpSpPr>
        <p:grpSpPr bwMode="auto">
          <a:xfrm>
            <a:off x="7473912" y="259080"/>
            <a:ext cx="298488" cy="518160"/>
            <a:chOff x="2928" y="336"/>
            <a:chExt cx="816" cy="960"/>
          </a:xfrm>
        </p:grpSpPr>
        <p:sp>
          <p:nvSpPr>
            <p:cNvPr id="29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01" name="Group 508"/>
          <p:cNvGrpSpPr>
            <a:grpSpLocks/>
          </p:cNvGrpSpPr>
          <p:nvPr/>
        </p:nvGrpSpPr>
        <p:grpSpPr bwMode="auto">
          <a:xfrm>
            <a:off x="6908800" y="259080"/>
            <a:ext cx="298488" cy="518160"/>
            <a:chOff x="2928" y="336"/>
            <a:chExt cx="816" cy="960"/>
          </a:xfrm>
        </p:grpSpPr>
        <p:sp>
          <p:nvSpPr>
            <p:cNvPr id="30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13" name="Group 508"/>
          <p:cNvGrpSpPr>
            <a:grpSpLocks/>
          </p:cNvGrpSpPr>
          <p:nvPr/>
        </p:nvGrpSpPr>
        <p:grpSpPr bwMode="auto">
          <a:xfrm>
            <a:off x="6437592" y="259080"/>
            <a:ext cx="298488" cy="518160"/>
            <a:chOff x="2928" y="336"/>
            <a:chExt cx="816" cy="960"/>
          </a:xfrm>
        </p:grpSpPr>
        <p:sp>
          <p:nvSpPr>
            <p:cNvPr id="31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25" name="Group 508"/>
          <p:cNvGrpSpPr>
            <a:grpSpLocks/>
          </p:cNvGrpSpPr>
          <p:nvPr/>
        </p:nvGrpSpPr>
        <p:grpSpPr bwMode="auto">
          <a:xfrm>
            <a:off x="5872480" y="259080"/>
            <a:ext cx="298488" cy="518160"/>
            <a:chOff x="2928" y="336"/>
            <a:chExt cx="816" cy="960"/>
          </a:xfrm>
        </p:grpSpPr>
        <p:sp>
          <p:nvSpPr>
            <p:cNvPr id="32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37" name="Group 508"/>
          <p:cNvGrpSpPr>
            <a:grpSpLocks/>
          </p:cNvGrpSpPr>
          <p:nvPr/>
        </p:nvGrpSpPr>
        <p:grpSpPr bwMode="auto">
          <a:xfrm>
            <a:off x="5401272" y="259080"/>
            <a:ext cx="298488" cy="518160"/>
            <a:chOff x="2928" y="336"/>
            <a:chExt cx="816" cy="960"/>
          </a:xfrm>
        </p:grpSpPr>
        <p:sp>
          <p:nvSpPr>
            <p:cNvPr id="33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49" name="Group 508"/>
          <p:cNvGrpSpPr>
            <a:grpSpLocks/>
          </p:cNvGrpSpPr>
          <p:nvPr/>
        </p:nvGrpSpPr>
        <p:grpSpPr bwMode="auto">
          <a:xfrm>
            <a:off x="4836160" y="259080"/>
            <a:ext cx="298488" cy="518160"/>
            <a:chOff x="2928" y="336"/>
            <a:chExt cx="816" cy="960"/>
          </a:xfrm>
        </p:grpSpPr>
        <p:sp>
          <p:nvSpPr>
            <p:cNvPr id="35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61" name="Group 508"/>
          <p:cNvGrpSpPr>
            <a:grpSpLocks/>
          </p:cNvGrpSpPr>
          <p:nvPr/>
        </p:nvGrpSpPr>
        <p:grpSpPr bwMode="auto">
          <a:xfrm>
            <a:off x="4364952" y="259080"/>
            <a:ext cx="298488" cy="518160"/>
            <a:chOff x="2928" y="336"/>
            <a:chExt cx="816" cy="960"/>
          </a:xfrm>
        </p:grpSpPr>
        <p:sp>
          <p:nvSpPr>
            <p:cNvPr id="36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73" name="Group 508"/>
          <p:cNvGrpSpPr>
            <a:grpSpLocks/>
          </p:cNvGrpSpPr>
          <p:nvPr/>
        </p:nvGrpSpPr>
        <p:grpSpPr bwMode="auto">
          <a:xfrm>
            <a:off x="3799840" y="259080"/>
            <a:ext cx="298488" cy="518160"/>
            <a:chOff x="2928" y="336"/>
            <a:chExt cx="816" cy="960"/>
          </a:xfrm>
        </p:grpSpPr>
        <p:sp>
          <p:nvSpPr>
            <p:cNvPr id="37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85" name="Group 508"/>
          <p:cNvGrpSpPr>
            <a:grpSpLocks/>
          </p:cNvGrpSpPr>
          <p:nvPr/>
        </p:nvGrpSpPr>
        <p:grpSpPr bwMode="auto">
          <a:xfrm>
            <a:off x="3328632" y="259080"/>
            <a:ext cx="298488" cy="518160"/>
            <a:chOff x="2928" y="336"/>
            <a:chExt cx="816" cy="960"/>
          </a:xfrm>
        </p:grpSpPr>
        <p:sp>
          <p:nvSpPr>
            <p:cNvPr id="38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97" name="Group 508"/>
          <p:cNvGrpSpPr>
            <a:grpSpLocks/>
          </p:cNvGrpSpPr>
          <p:nvPr/>
        </p:nvGrpSpPr>
        <p:grpSpPr bwMode="auto">
          <a:xfrm>
            <a:off x="2763520" y="259080"/>
            <a:ext cx="298488" cy="518160"/>
            <a:chOff x="2928" y="336"/>
            <a:chExt cx="816" cy="960"/>
          </a:xfrm>
        </p:grpSpPr>
        <p:sp>
          <p:nvSpPr>
            <p:cNvPr id="39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09" name="Group 508"/>
          <p:cNvGrpSpPr>
            <a:grpSpLocks/>
          </p:cNvGrpSpPr>
          <p:nvPr/>
        </p:nvGrpSpPr>
        <p:grpSpPr bwMode="auto">
          <a:xfrm>
            <a:off x="2072640" y="431800"/>
            <a:ext cx="298488" cy="518160"/>
            <a:chOff x="2928" y="336"/>
            <a:chExt cx="816" cy="960"/>
          </a:xfrm>
        </p:grpSpPr>
        <p:sp>
          <p:nvSpPr>
            <p:cNvPr id="41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21" name="Group 508"/>
          <p:cNvGrpSpPr>
            <a:grpSpLocks/>
          </p:cNvGrpSpPr>
          <p:nvPr/>
        </p:nvGrpSpPr>
        <p:grpSpPr bwMode="auto">
          <a:xfrm>
            <a:off x="1601432" y="777240"/>
            <a:ext cx="298488" cy="518160"/>
            <a:chOff x="2928" y="336"/>
            <a:chExt cx="816" cy="960"/>
          </a:xfrm>
        </p:grpSpPr>
        <p:sp>
          <p:nvSpPr>
            <p:cNvPr id="42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33" name="Group 508"/>
          <p:cNvGrpSpPr>
            <a:grpSpLocks/>
          </p:cNvGrpSpPr>
          <p:nvPr/>
        </p:nvGrpSpPr>
        <p:grpSpPr bwMode="auto">
          <a:xfrm>
            <a:off x="1255992" y="1381760"/>
            <a:ext cx="298488" cy="518160"/>
            <a:chOff x="2928" y="336"/>
            <a:chExt cx="816" cy="960"/>
          </a:xfrm>
        </p:grpSpPr>
        <p:sp>
          <p:nvSpPr>
            <p:cNvPr id="43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45" name="Group 508"/>
          <p:cNvGrpSpPr>
            <a:grpSpLocks/>
          </p:cNvGrpSpPr>
          <p:nvPr/>
        </p:nvGrpSpPr>
        <p:grpSpPr bwMode="auto">
          <a:xfrm>
            <a:off x="1122680" y="5095240"/>
            <a:ext cx="298488" cy="518160"/>
            <a:chOff x="2928" y="336"/>
            <a:chExt cx="816" cy="960"/>
          </a:xfrm>
        </p:grpSpPr>
        <p:sp>
          <p:nvSpPr>
            <p:cNvPr id="44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57" name="Group 508"/>
          <p:cNvGrpSpPr>
            <a:grpSpLocks/>
          </p:cNvGrpSpPr>
          <p:nvPr/>
        </p:nvGrpSpPr>
        <p:grpSpPr bwMode="auto">
          <a:xfrm>
            <a:off x="1122680" y="4577080"/>
            <a:ext cx="298488" cy="518160"/>
            <a:chOff x="2928" y="336"/>
            <a:chExt cx="816" cy="960"/>
          </a:xfrm>
        </p:grpSpPr>
        <p:sp>
          <p:nvSpPr>
            <p:cNvPr id="45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69" name="Group 508"/>
          <p:cNvGrpSpPr>
            <a:grpSpLocks/>
          </p:cNvGrpSpPr>
          <p:nvPr/>
        </p:nvGrpSpPr>
        <p:grpSpPr bwMode="auto">
          <a:xfrm>
            <a:off x="1122680" y="4058920"/>
            <a:ext cx="298488" cy="518160"/>
            <a:chOff x="2928" y="336"/>
            <a:chExt cx="816" cy="960"/>
          </a:xfrm>
        </p:grpSpPr>
        <p:sp>
          <p:nvSpPr>
            <p:cNvPr id="47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81" name="Group 508"/>
          <p:cNvGrpSpPr>
            <a:grpSpLocks/>
          </p:cNvGrpSpPr>
          <p:nvPr/>
        </p:nvGrpSpPr>
        <p:grpSpPr bwMode="auto">
          <a:xfrm>
            <a:off x="1122680" y="3540760"/>
            <a:ext cx="298488" cy="518160"/>
            <a:chOff x="2928" y="336"/>
            <a:chExt cx="816" cy="960"/>
          </a:xfrm>
        </p:grpSpPr>
        <p:sp>
          <p:nvSpPr>
            <p:cNvPr id="48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93" name="Group 508"/>
          <p:cNvGrpSpPr>
            <a:grpSpLocks/>
          </p:cNvGrpSpPr>
          <p:nvPr/>
        </p:nvGrpSpPr>
        <p:grpSpPr bwMode="auto">
          <a:xfrm>
            <a:off x="1122680" y="3022600"/>
            <a:ext cx="298488" cy="518160"/>
            <a:chOff x="2928" y="336"/>
            <a:chExt cx="816" cy="960"/>
          </a:xfrm>
        </p:grpSpPr>
        <p:sp>
          <p:nvSpPr>
            <p:cNvPr id="49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05" name="Group 508"/>
          <p:cNvGrpSpPr>
            <a:grpSpLocks/>
          </p:cNvGrpSpPr>
          <p:nvPr/>
        </p:nvGrpSpPr>
        <p:grpSpPr bwMode="auto">
          <a:xfrm>
            <a:off x="1122680" y="2504440"/>
            <a:ext cx="298488" cy="518160"/>
            <a:chOff x="2928" y="336"/>
            <a:chExt cx="816" cy="960"/>
          </a:xfrm>
        </p:grpSpPr>
        <p:sp>
          <p:nvSpPr>
            <p:cNvPr id="50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17" name="Group 508"/>
          <p:cNvGrpSpPr>
            <a:grpSpLocks/>
          </p:cNvGrpSpPr>
          <p:nvPr/>
        </p:nvGrpSpPr>
        <p:grpSpPr bwMode="auto">
          <a:xfrm>
            <a:off x="1122680" y="1986280"/>
            <a:ext cx="298488" cy="518160"/>
            <a:chOff x="2928" y="336"/>
            <a:chExt cx="816" cy="960"/>
          </a:xfrm>
        </p:grpSpPr>
        <p:sp>
          <p:nvSpPr>
            <p:cNvPr id="51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29" name="Group 508"/>
          <p:cNvGrpSpPr>
            <a:grpSpLocks/>
          </p:cNvGrpSpPr>
          <p:nvPr/>
        </p:nvGrpSpPr>
        <p:grpSpPr bwMode="auto">
          <a:xfrm>
            <a:off x="1209040" y="5699760"/>
            <a:ext cx="298488" cy="518160"/>
            <a:chOff x="2928" y="336"/>
            <a:chExt cx="816" cy="960"/>
          </a:xfrm>
        </p:grpSpPr>
        <p:sp>
          <p:nvSpPr>
            <p:cNvPr id="53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41" name="Group 508"/>
          <p:cNvGrpSpPr>
            <a:grpSpLocks/>
          </p:cNvGrpSpPr>
          <p:nvPr/>
        </p:nvGrpSpPr>
        <p:grpSpPr bwMode="auto">
          <a:xfrm>
            <a:off x="1468120" y="6217920"/>
            <a:ext cx="298488" cy="518160"/>
            <a:chOff x="2928" y="336"/>
            <a:chExt cx="816" cy="960"/>
          </a:xfrm>
        </p:grpSpPr>
        <p:sp>
          <p:nvSpPr>
            <p:cNvPr id="54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" name="Group 508"/>
          <p:cNvGrpSpPr>
            <a:grpSpLocks/>
          </p:cNvGrpSpPr>
          <p:nvPr/>
        </p:nvGrpSpPr>
        <p:grpSpPr bwMode="auto">
          <a:xfrm>
            <a:off x="1813560" y="6736080"/>
            <a:ext cx="298488" cy="518160"/>
            <a:chOff x="2928" y="336"/>
            <a:chExt cx="816" cy="960"/>
          </a:xfrm>
        </p:grpSpPr>
        <p:sp>
          <p:nvSpPr>
            <p:cNvPr id="55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68" name="Group 66"/>
          <p:cNvGrpSpPr>
            <a:grpSpLocks/>
          </p:cNvGrpSpPr>
          <p:nvPr/>
        </p:nvGrpSpPr>
        <p:grpSpPr bwMode="auto">
          <a:xfrm>
            <a:off x="2331720" y="3562105"/>
            <a:ext cx="518160" cy="604520"/>
            <a:chOff x="48" y="2976"/>
            <a:chExt cx="1081" cy="1147"/>
          </a:xfrm>
        </p:grpSpPr>
        <p:sp>
          <p:nvSpPr>
            <p:cNvPr id="56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78" name="Group 66"/>
          <p:cNvGrpSpPr>
            <a:grpSpLocks/>
          </p:cNvGrpSpPr>
          <p:nvPr/>
        </p:nvGrpSpPr>
        <p:grpSpPr bwMode="auto">
          <a:xfrm>
            <a:off x="3667081" y="1144722"/>
            <a:ext cx="518160" cy="604520"/>
            <a:chOff x="48" y="2976"/>
            <a:chExt cx="1081" cy="1147"/>
          </a:xfrm>
        </p:grpSpPr>
        <p:sp>
          <p:nvSpPr>
            <p:cNvPr id="57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98" name="Group 66"/>
          <p:cNvGrpSpPr>
            <a:grpSpLocks/>
          </p:cNvGrpSpPr>
          <p:nvPr/>
        </p:nvGrpSpPr>
        <p:grpSpPr bwMode="auto">
          <a:xfrm>
            <a:off x="7513320" y="3514313"/>
            <a:ext cx="518160" cy="604520"/>
            <a:chOff x="48" y="2976"/>
            <a:chExt cx="1081" cy="1147"/>
          </a:xfrm>
        </p:grpSpPr>
        <p:sp>
          <p:nvSpPr>
            <p:cNvPr id="59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608" name="Group 66"/>
          <p:cNvGrpSpPr>
            <a:grpSpLocks/>
          </p:cNvGrpSpPr>
          <p:nvPr/>
        </p:nvGrpSpPr>
        <p:grpSpPr bwMode="auto">
          <a:xfrm>
            <a:off x="6984455" y="5613400"/>
            <a:ext cx="518160" cy="604520"/>
            <a:chOff x="48" y="2976"/>
            <a:chExt cx="1081" cy="1147"/>
          </a:xfrm>
        </p:grpSpPr>
        <p:sp>
          <p:nvSpPr>
            <p:cNvPr id="60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618" name="Group 617"/>
          <p:cNvGrpSpPr/>
          <p:nvPr/>
        </p:nvGrpSpPr>
        <p:grpSpPr>
          <a:xfrm>
            <a:off x="3246979" y="4001166"/>
            <a:ext cx="1146966" cy="1148588"/>
            <a:chOff x="3255171" y="1905000"/>
            <a:chExt cx="1012029" cy="1013460"/>
          </a:xfrm>
        </p:grpSpPr>
        <p:sp>
          <p:nvSpPr>
            <p:cNvPr id="619" name="Rounded Rectangle 618"/>
            <p:cNvSpPr/>
            <p:nvPr/>
          </p:nvSpPr>
          <p:spPr>
            <a:xfrm>
              <a:off x="3255171" y="1905000"/>
              <a:ext cx="1012029" cy="1013460"/>
            </a:xfrm>
            <a:prstGeom prst="roundRect">
              <a:avLst/>
            </a:prstGeom>
            <a:solidFill>
              <a:schemeClr val="accent2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pic>
          <p:nvPicPr>
            <p:cNvPr id="620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0" y="19812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1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7275" y="21336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2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3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3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24" name="Group 623"/>
          <p:cNvGrpSpPr/>
          <p:nvPr/>
        </p:nvGrpSpPr>
        <p:grpSpPr>
          <a:xfrm>
            <a:off x="5958841" y="4006565"/>
            <a:ext cx="1146966" cy="1148588"/>
            <a:chOff x="3255171" y="1905000"/>
            <a:chExt cx="1012029" cy="1013460"/>
          </a:xfrm>
        </p:grpSpPr>
        <p:sp>
          <p:nvSpPr>
            <p:cNvPr id="625" name="Rounded Rectangle 624"/>
            <p:cNvSpPr/>
            <p:nvPr/>
          </p:nvSpPr>
          <p:spPr>
            <a:xfrm>
              <a:off x="3255171" y="1905000"/>
              <a:ext cx="1012029" cy="1013460"/>
            </a:xfrm>
            <a:prstGeom prst="roundRect">
              <a:avLst/>
            </a:prstGeom>
            <a:solidFill>
              <a:schemeClr val="accent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pic>
          <p:nvPicPr>
            <p:cNvPr id="626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0" y="19812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7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7275" y="21336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8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3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9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30" name="Group 629"/>
          <p:cNvGrpSpPr/>
          <p:nvPr/>
        </p:nvGrpSpPr>
        <p:grpSpPr>
          <a:xfrm>
            <a:off x="4552794" y="1986280"/>
            <a:ext cx="1146966" cy="1148588"/>
            <a:chOff x="3255171" y="1905000"/>
            <a:chExt cx="1012029" cy="1013460"/>
          </a:xfrm>
        </p:grpSpPr>
        <p:sp>
          <p:nvSpPr>
            <p:cNvPr id="631" name="Rounded Rectangle 630"/>
            <p:cNvSpPr/>
            <p:nvPr/>
          </p:nvSpPr>
          <p:spPr>
            <a:xfrm>
              <a:off x="3255171" y="1905000"/>
              <a:ext cx="1012029" cy="1013460"/>
            </a:xfrm>
            <a:prstGeom prst="round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pic>
          <p:nvPicPr>
            <p:cNvPr id="632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0" y="19812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3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7275" y="21336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4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3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5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5" name="Straight Connector 4"/>
          <p:cNvCxnSpPr/>
          <p:nvPr/>
        </p:nvCxnSpPr>
        <p:spPr>
          <a:xfrm flipH="1" flipV="1">
            <a:off x="1582247" y="544069"/>
            <a:ext cx="3565169" cy="3375056"/>
          </a:xfrm>
          <a:prstGeom prst="line">
            <a:avLst/>
          </a:prstGeom>
          <a:ln w="571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/>
        </p:nvCxnSpPr>
        <p:spPr>
          <a:xfrm flipV="1">
            <a:off x="5157314" y="576994"/>
            <a:ext cx="3746212" cy="3342131"/>
          </a:xfrm>
          <a:prstGeom prst="line">
            <a:avLst/>
          </a:prstGeom>
          <a:ln w="571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>
            <a:endCxn id="638" idx="2"/>
          </p:cNvCxnSpPr>
          <p:nvPr/>
        </p:nvCxnSpPr>
        <p:spPr>
          <a:xfrm>
            <a:off x="5157314" y="3906980"/>
            <a:ext cx="24286" cy="3446671"/>
          </a:xfrm>
          <a:prstGeom prst="line">
            <a:avLst/>
          </a:prstGeom>
          <a:ln w="571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>
            <a:stCxn id="55363" idx="1"/>
            <a:endCxn id="55309" idx="3"/>
          </p:cNvCxnSpPr>
          <p:nvPr/>
        </p:nvCxnSpPr>
        <p:spPr>
          <a:xfrm flipH="1">
            <a:off x="2244625" y="5915660"/>
            <a:ext cx="691616" cy="850181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>
            <a:stCxn id="55363" idx="1"/>
            <a:endCxn id="55307" idx="3"/>
          </p:cNvCxnSpPr>
          <p:nvPr/>
        </p:nvCxnSpPr>
        <p:spPr>
          <a:xfrm flipH="1" flipV="1">
            <a:off x="1715357" y="5869164"/>
            <a:ext cx="1220883" cy="4649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>
            <a:stCxn id="55363" idx="1"/>
            <a:endCxn id="55304" idx="3"/>
          </p:cNvCxnSpPr>
          <p:nvPr/>
        </p:nvCxnSpPr>
        <p:spPr>
          <a:xfrm flipH="1" flipV="1">
            <a:off x="1640840" y="4318000"/>
            <a:ext cx="1295400" cy="159766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>
            <a:stCxn id="55363" idx="1"/>
            <a:endCxn id="55301" idx="3"/>
          </p:cNvCxnSpPr>
          <p:nvPr/>
        </p:nvCxnSpPr>
        <p:spPr>
          <a:xfrm flipH="1" flipV="1">
            <a:off x="1640840" y="2763520"/>
            <a:ext cx="1295400" cy="315214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>
            <a:stCxn id="55353" idx="1"/>
            <a:endCxn id="55308" idx="3"/>
          </p:cNvCxnSpPr>
          <p:nvPr/>
        </p:nvCxnSpPr>
        <p:spPr>
          <a:xfrm flipH="1">
            <a:off x="1950071" y="4879340"/>
            <a:ext cx="435753" cy="144369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/>
          <p:cNvCxnSpPr>
            <a:stCxn id="55353" idx="1"/>
            <a:endCxn id="55306" idx="3"/>
          </p:cNvCxnSpPr>
          <p:nvPr/>
        </p:nvCxnSpPr>
        <p:spPr>
          <a:xfrm flipH="1">
            <a:off x="1640841" y="4879340"/>
            <a:ext cx="744984" cy="47498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/>
          <p:cNvCxnSpPr>
            <a:stCxn id="55353" idx="1"/>
            <a:endCxn id="55305" idx="3"/>
          </p:cNvCxnSpPr>
          <p:nvPr/>
        </p:nvCxnSpPr>
        <p:spPr>
          <a:xfrm flipH="1" flipV="1">
            <a:off x="1640841" y="4836160"/>
            <a:ext cx="744984" cy="4318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/>
          <p:cNvCxnSpPr>
            <a:stCxn id="55353" idx="1"/>
            <a:endCxn id="55303" idx="3"/>
          </p:cNvCxnSpPr>
          <p:nvPr/>
        </p:nvCxnSpPr>
        <p:spPr>
          <a:xfrm flipH="1" flipV="1">
            <a:off x="1640841" y="3799840"/>
            <a:ext cx="744984" cy="107950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>
            <a:stCxn id="569" idx="1"/>
            <a:endCxn id="55302" idx="3"/>
          </p:cNvCxnSpPr>
          <p:nvPr/>
        </p:nvCxnSpPr>
        <p:spPr>
          <a:xfrm flipH="1" flipV="1">
            <a:off x="1640840" y="3281680"/>
            <a:ext cx="690880" cy="582685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Straight Connector 96"/>
          <p:cNvCxnSpPr>
            <a:stCxn id="569" idx="1"/>
            <a:endCxn id="55300" idx="3"/>
          </p:cNvCxnSpPr>
          <p:nvPr/>
        </p:nvCxnSpPr>
        <p:spPr>
          <a:xfrm flipH="1" flipV="1">
            <a:off x="1640840" y="2245360"/>
            <a:ext cx="690880" cy="1619005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Straight Connector 98"/>
          <p:cNvCxnSpPr>
            <a:stCxn id="569" idx="1"/>
            <a:endCxn id="55312" idx="3"/>
          </p:cNvCxnSpPr>
          <p:nvPr/>
        </p:nvCxnSpPr>
        <p:spPr>
          <a:xfrm flipH="1" flipV="1">
            <a:off x="1717301" y="1722941"/>
            <a:ext cx="614419" cy="2141424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Straight Connector 100"/>
          <p:cNvCxnSpPr>
            <a:stCxn id="569" idx="1"/>
            <a:endCxn id="55311" idx="3"/>
          </p:cNvCxnSpPr>
          <p:nvPr/>
        </p:nvCxnSpPr>
        <p:spPr>
          <a:xfrm flipH="1" flipV="1">
            <a:off x="1974625" y="1277380"/>
            <a:ext cx="357095" cy="258698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Straight Connector 103"/>
          <p:cNvCxnSpPr>
            <a:stCxn id="579" idx="0"/>
            <a:endCxn id="55310" idx="3"/>
          </p:cNvCxnSpPr>
          <p:nvPr/>
        </p:nvCxnSpPr>
        <p:spPr>
          <a:xfrm flipH="1" flipV="1">
            <a:off x="2426523" y="985004"/>
            <a:ext cx="1499638" cy="159718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Straight Connector 105"/>
          <p:cNvCxnSpPr>
            <a:stCxn id="579" idx="0"/>
            <a:endCxn id="130" idx="3"/>
          </p:cNvCxnSpPr>
          <p:nvPr/>
        </p:nvCxnSpPr>
        <p:spPr>
          <a:xfrm flipV="1">
            <a:off x="3926161" y="863601"/>
            <a:ext cx="564559" cy="28112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Straight Connector 107"/>
          <p:cNvCxnSpPr>
            <a:stCxn id="584" idx="7"/>
            <a:endCxn id="129" idx="3"/>
          </p:cNvCxnSpPr>
          <p:nvPr/>
        </p:nvCxnSpPr>
        <p:spPr>
          <a:xfrm flipV="1">
            <a:off x="3919583" y="863601"/>
            <a:ext cx="1607457" cy="281913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/>
          <p:cNvCxnSpPr>
            <a:stCxn id="586" idx="26"/>
            <a:endCxn id="121" idx="3"/>
          </p:cNvCxnSpPr>
          <p:nvPr/>
        </p:nvCxnSpPr>
        <p:spPr>
          <a:xfrm flipV="1">
            <a:off x="3927176" y="863600"/>
            <a:ext cx="3154344" cy="30458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Connector 111"/>
          <p:cNvCxnSpPr>
            <a:stCxn id="55403" idx="0"/>
            <a:endCxn id="131" idx="3"/>
          </p:cNvCxnSpPr>
          <p:nvPr/>
        </p:nvCxnSpPr>
        <p:spPr>
          <a:xfrm flipH="1" flipV="1">
            <a:off x="2936240" y="863601"/>
            <a:ext cx="2159000" cy="28112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Straight Connector 113"/>
          <p:cNvCxnSpPr>
            <a:stCxn id="55408" idx="5"/>
            <a:endCxn id="128" idx="3"/>
          </p:cNvCxnSpPr>
          <p:nvPr/>
        </p:nvCxnSpPr>
        <p:spPr>
          <a:xfrm flipH="1" flipV="1">
            <a:off x="3972560" y="863601"/>
            <a:ext cx="1140816" cy="288237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Straight Connector 115"/>
          <p:cNvCxnSpPr>
            <a:stCxn id="55408" idx="8"/>
            <a:endCxn id="124" idx="3"/>
          </p:cNvCxnSpPr>
          <p:nvPr/>
        </p:nvCxnSpPr>
        <p:spPr>
          <a:xfrm flipV="1">
            <a:off x="5076426" y="863601"/>
            <a:ext cx="968774" cy="28112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Straight Connector 117"/>
          <p:cNvCxnSpPr>
            <a:stCxn id="55403" idx="0"/>
            <a:endCxn id="127" idx="3"/>
          </p:cNvCxnSpPr>
          <p:nvPr/>
        </p:nvCxnSpPr>
        <p:spPr>
          <a:xfrm flipH="1" flipV="1">
            <a:off x="5008880" y="863601"/>
            <a:ext cx="86360" cy="28112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Straight Connector 119"/>
          <p:cNvCxnSpPr>
            <a:stCxn id="55393" idx="0"/>
            <a:endCxn id="132" idx="3"/>
          </p:cNvCxnSpPr>
          <p:nvPr/>
        </p:nvCxnSpPr>
        <p:spPr>
          <a:xfrm flipH="1" flipV="1">
            <a:off x="3454400" y="863601"/>
            <a:ext cx="2944815" cy="270788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297" name="Straight Connector 55296"/>
          <p:cNvCxnSpPr>
            <a:stCxn id="55400" idx="23"/>
            <a:endCxn id="125" idx="3"/>
          </p:cNvCxnSpPr>
          <p:nvPr/>
        </p:nvCxnSpPr>
        <p:spPr>
          <a:xfrm flipV="1">
            <a:off x="6371382" y="863600"/>
            <a:ext cx="1228298" cy="29240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299" name="Straight Connector 55298"/>
          <p:cNvCxnSpPr>
            <a:stCxn id="55393" idx="0"/>
            <a:endCxn id="55314" idx="1"/>
          </p:cNvCxnSpPr>
          <p:nvPr/>
        </p:nvCxnSpPr>
        <p:spPr>
          <a:xfrm flipV="1">
            <a:off x="6399215" y="982370"/>
            <a:ext cx="1705975" cy="152019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2" name="Straight Connector 55331"/>
          <p:cNvCxnSpPr>
            <a:stCxn id="55393" idx="0"/>
            <a:endCxn id="126" idx="3"/>
          </p:cNvCxnSpPr>
          <p:nvPr/>
        </p:nvCxnSpPr>
        <p:spPr>
          <a:xfrm flipV="1">
            <a:off x="6399215" y="863601"/>
            <a:ext cx="164145" cy="270788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4" name="Straight Connector 55333"/>
          <p:cNvCxnSpPr>
            <a:stCxn id="599" idx="3"/>
            <a:endCxn id="55318" idx="1"/>
          </p:cNvCxnSpPr>
          <p:nvPr/>
        </p:nvCxnSpPr>
        <p:spPr>
          <a:xfrm flipV="1">
            <a:off x="8031480" y="1770579"/>
            <a:ext cx="716169" cy="2045994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6" name="Straight Connector 55335"/>
          <p:cNvCxnSpPr>
            <a:stCxn id="599" idx="3"/>
            <a:endCxn id="55321" idx="1"/>
          </p:cNvCxnSpPr>
          <p:nvPr/>
        </p:nvCxnSpPr>
        <p:spPr>
          <a:xfrm flipV="1">
            <a:off x="8031480" y="3281680"/>
            <a:ext cx="777240" cy="534893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8" name="Straight Connector 55337"/>
          <p:cNvCxnSpPr>
            <a:stCxn id="599" idx="3"/>
            <a:endCxn id="55322" idx="1"/>
          </p:cNvCxnSpPr>
          <p:nvPr/>
        </p:nvCxnSpPr>
        <p:spPr>
          <a:xfrm flipV="1">
            <a:off x="8031480" y="3799840"/>
            <a:ext cx="777240" cy="16733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22" name="Straight Connector 55421"/>
          <p:cNvCxnSpPr>
            <a:stCxn id="599" idx="3"/>
            <a:endCxn id="55324" idx="1"/>
          </p:cNvCxnSpPr>
          <p:nvPr/>
        </p:nvCxnSpPr>
        <p:spPr>
          <a:xfrm>
            <a:off x="8031480" y="3816573"/>
            <a:ext cx="777240" cy="1019587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06" name="Group 56"/>
          <p:cNvGrpSpPr>
            <a:grpSpLocks/>
          </p:cNvGrpSpPr>
          <p:nvPr/>
        </p:nvGrpSpPr>
        <p:grpSpPr bwMode="auto">
          <a:xfrm>
            <a:off x="7513320" y="4577080"/>
            <a:ext cx="518160" cy="604520"/>
            <a:chOff x="48" y="2976"/>
            <a:chExt cx="1081" cy="1147"/>
          </a:xfrm>
        </p:grpSpPr>
        <p:sp>
          <p:nvSpPr>
            <p:cNvPr id="707" name="AutoShape 5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08" name="Freeform 5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09" name="Freeform 5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10" name="Freeform 6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11" name="Freeform 6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12" name="Freeform 6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13" name="Freeform 6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14" name="Freeform 6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15" name="Freeform 6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cxnSp>
        <p:nvCxnSpPr>
          <p:cNvPr id="55424" name="Straight Connector 55423"/>
          <p:cNvCxnSpPr>
            <a:stCxn id="707" idx="3"/>
            <a:endCxn id="55313" idx="1"/>
          </p:cNvCxnSpPr>
          <p:nvPr/>
        </p:nvCxnSpPr>
        <p:spPr>
          <a:xfrm flipV="1">
            <a:off x="8031481" y="1344219"/>
            <a:ext cx="425833" cy="353512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26" name="Straight Connector 55425"/>
          <p:cNvCxnSpPr>
            <a:stCxn id="707" idx="3"/>
            <a:endCxn id="55320" idx="1"/>
          </p:cNvCxnSpPr>
          <p:nvPr/>
        </p:nvCxnSpPr>
        <p:spPr>
          <a:xfrm flipV="1">
            <a:off x="8031480" y="2763520"/>
            <a:ext cx="777240" cy="211582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28" name="Straight Connector 55427"/>
          <p:cNvCxnSpPr>
            <a:stCxn id="707" idx="3"/>
            <a:endCxn id="55323" idx="1"/>
          </p:cNvCxnSpPr>
          <p:nvPr/>
        </p:nvCxnSpPr>
        <p:spPr>
          <a:xfrm flipV="1">
            <a:off x="8031480" y="4318000"/>
            <a:ext cx="777240" cy="56134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38" name="Straight Connector 55437"/>
          <p:cNvCxnSpPr>
            <a:stCxn id="707" idx="3"/>
            <a:endCxn id="55327" idx="1"/>
          </p:cNvCxnSpPr>
          <p:nvPr/>
        </p:nvCxnSpPr>
        <p:spPr>
          <a:xfrm>
            <a:off x="8031480" y="4879340"/>
            <a:ext cx="478205" cy="1424724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40" name="Straight Connector 55439"/>
          <p:cNvCxnSpPr>
            <a:stCxn id="609" idx="3"/>
            <a:endCxn id="55319" idx="1"/>
          </p:cNvCxnSpPr>
          <p:nvPr/>
        </p:nvCxnSpPr>
        <p:spPr>
          <a:xfrm flipV="1">
            <a:off x="7502615" y="2245360"/>
            <a:ext cx="1306105" cy="367030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42" name="Straight Connector 55441"/>
          <p:cNvCxnSpPr>
            <a:stCxn id="609" idx="3"/>
            <a:endCxn id="55325" idx="1"/>
          </p:cNvCxnSpPr>
          <p:nvPr/>
        </p:nvCxnSpPr>
        <p:spPr>
          <a:xfrm flipV="1">
            <a:off x="7502615" y="5354320"/>
            <a:ext cx="1306105" cy="56134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44" name="Straight Connector 55443"/>
          <p:cNvCxnSpPr>
            <a:stCxn id="609" idx="3"/>
            <a:endCxn id="55326" idx="1"/>
          </p:cNvCxnSpPr>
          <p:nvPr/>
        </p:nvCxnSpPr>
        <p:spPr>
          <a:xfrm flipV="1">
            <a:off x="7502614" y="5836762"/>
            <a:ext cx="1242036" cy="78898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46" name="Straight Connector 55445"/>
          <p:cNvCxnSpPr>
            <a:stCxn id="609" idx="3"/>
            <a:endCxn id="55328" idx="1"/>
          </p:cNvCxnSpPr>
          <p:nvPr/>
        </p:nvCxnSpPr>
        <p:spPr>
          <a:xfrm>
            <a:off x="7502615" y="5915660"/>
            <a:ext cx="700696" cy="85202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48" name="Straight Connector 55447"/>
          <p:cNvCxnSpPr>
            <a:stCxn id="631" idx="0"/>
          </p:cNvCxnSpPr>
          <p:nvPr/>
        </p:nvCxnSpPr>
        <p:spPr>
          <a:xfrm flipH="1" flipV="1">
            <a:off x="3956766" y="1738909"/>
            <a:ext cx="1169512" cy="24737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50" name="Straight Connector 55449"/>
          <p:cNvCxnSpPr>
            <a:stCxn id="631" idx="0"/>
            <a:endCxn id="55403" idx="2"/>
          </p:cNvCxnSpPr>
          <p:nvPr/>
        </p:nvCxnSpPr>
        <p:spPr>
          <a:xfrm flipH="1" flipV="1">
            <a:off x="5095240" y="1749243"/>
            <a:ext cx="31037" cy="23703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52" name="Straight Connector 55451"/>
          <p:cNvCxnSpPr>
            <a:stCxn id="631" idx="0"/>
            <a:endCxn id="55395" idx="2"/>
          </p:cNvCxnSpPr>
          <p:nvPr/>
        </p:nvCxnSpPr>
        <p:spPr>
          <a:xfrm flipV="1">
            <a:off x="5126278" y="1717827"/>
            <a:ext cx="1222847" cy="26845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54" name="Straight Connector 55453"/>
          <p:cNvCxnSpPr>
            <a:stCxn id="619" idx="1"/>
            <a:endCxn id="571" idx="52"/>
          </p:cNvCxnSpPr>
          <p:nvPr/>
        </p:nvCxnSpPr>
        <p:spPr>
          <a:xfrm flipH="1" flipV="1">
            <a:off x="2729088" y="3964149"/>
            <a:ext cx="517890" cy="611312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/>
          <p:cNvCxnSpPr>
            <a:stCxn id="619" idx="1"/>
            <a:endCxn id="55355" idx="51"/>
          </p:cNvCxnSpPr>
          <p:nvPr/>
        </p:nvCxnSpPr>
        <p:spPr>
          <a:xfrm flipH="1">
            <a:off x="2780317" y="4575461"/>
            <a:ext cx="466661" cy="395238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6" name="Straight Connector 635"/>
          <p:cNvCxnSpPr>
            <a:stCxn id="619" idx="1"/>
            <a:endCxn id="55363" idx="0"/>
          </p:cNvCxnSpPr>
          <p:nvPr/>
        </p:nvCxnSpPr>
        <p:spPr>
          <a:xfrm flipH="1">
            <a:off x="3195321" y="4575461"/>
            <a:ext cx="51658" cy="103794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0" name="Straight Connector 639"/>
          <p:cNvCxnSpPr>
            <a:stCxn id="625" idx="3"/>
            <a:endCxn id="609" idx="0"/>
          </p:cNvCxnSpPr>
          <p:nvPr/>
        </p:nvCxnSpPr>
        <p:spPr>
          <a:xfrm>
            <a:off x="7105807" y="4580859"/>
            <a:ext cx="137728" cy="1032541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2" name="Straight Connector 641"/>
          <p:cNvCxnSpPr>
            <a:stCxn id="625" idx="3"/>
            <a:endCxn id="711" idx="26"/>
          </p:cNvCxnSpPr>
          <p:nvPr/>
        </p:nvCxnSpPr>
        <p:spPr>
          <a:xfrm>
            <a:off x="7105807" y="4580859"/>
            <a:ext cx="516887" cy="335638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4" name="Straight Connector 643"/>
          <p:cNvCxnSpPr>
            <a:stCxn id="625" idx="3"/>
          </p:cNvCxnSpPr>
          <p:nvPr/>
        </p:nvCxnSpPr>
        <p:spPr>
          <a:xfrm flipV="1">
            <a:off x="7105806" y="4012231"/>
            <a:ext cx="440898" cy="568627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37" name="Picture 63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7498080"/>
            <a:ext cx="1996211" cy="274320"/>
          </a:xfrm>
          <a:prstGeom prst="rect">
            <a:avLst/>
          </a:prstGeom>
        </p:spPr>
      </p:pic>
      <p:sp>
        <p:nvSpPr>
          <p:cNvPr id="638" name="Rectangle 637"/>
          <p:cNvSpPr/>
          <p:nvPr/>
        </p:nvSpPr>
        <p:spPr>
          <a:xfrm>
            <a:off x="266700" y="172721"/>
            <a:ext cx="9829800" cy="7180930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dirty="0" smtClean="0">
                <a:solidFill>
                  <a:schemeClr val="tx1"/>
                </a:solidFill>
              </a:rPr>
              <a:t>Our “New” Model:</a:t>
            </a:r>
          </a:p>
          <a:p>
            <a:pPr algn="ctr"/>
            <a:r>
              <a:rPr lang="en-US" sz="4400" dirty="0" smtClean="0">
                <a:solidFill>
                  <a:schemeClr val="tx1"/>
                </a:solidFill>
              </a:rPr>
              <a:t>Pod-based “Microteams”</a:t>
            </a:r>
            <a:endParaRPr lang="en-US" sz="44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93930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ircle(out)">
                                      <p:cBhvr>
                                        <p:cTn id="6" dur="1000"/>
                                        <p:tgtEl>
                                          <p:spTgt spid="6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8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Microteam: MD-RN Affiliations</a:t>
            </a:r>
            <a:br>
              <a:rPr lang="en-US" dirty="0" smtClean="0"/>
            </a:br>
            <a:r>
              <a:rPr lang="en-US" i="1" dirty="0" smtClean="0"/>
              <a:t>Creating practical team structure</a:t>
            </a:r>
            <a:endParaRPr lang="en-US" i="1" dirty="0"/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05864905"/>
              </p:ext>
            </p:extLst>
          </p:nvPr>
        </p:nvGraphicFramePr>
        <p:xfrm>
          <a:off x="517525" y="2086970"/>
          <a:ext cx="9328149" cy="393283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391819"/>
                <a:gridCol w="1391819"/>
                <a:gridCol w="1391819"/>
                <a:gridCol w="1391819"/>
                <a:gridCol w="1391819"/>
                <a:gridCol w="2369054"/>
              </a:tblGrid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MD</a:t>
                      </a:r>
                      <a:r>
                        <a:rPr lang="en-US" sz="2000" baseline="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  Team</a:t>
                      </a: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</a:rPr>
                        <a:t>Blue Day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</a:rPr>
                        <a:t>Red Day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</a:rPr>
                        <a:t>Green Day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</a:rPr>
                        <a:t>Evening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i="1" dirty="0" smtClean="0">
                          <a:solidFill>
                            <a:schemeClr val="tx1"/>
                          </a:solidFill>
                          <a:effectLst/>
                          <a:latin typeface="Calibri"/>
                          <a:ea typeface="Calibri"/>
                          <a:cs typeface="Times New Roman"/>
                        </a:rPr>
                        <a:t># of MD</a:t>
                      </a:r>
                      <a:r>
                        <a:rPr lang="en-US" sz="1600" i="1" baseline="0" dirty="0" smtClean="0">
                          <a:solidFill>
                            <a:schemeClr val="tx1"/>
                          </a:solidFill>
                          <a:effectLst/>
                          <a:latin typeface="Calibri"/>
                          <a:ea typeface="Calibri"/>
                          <a:cs typeface="Times New Roman"/>
                        </a:rPr>
                        <a:t> Teams per RN</a:t>
                      </a:r>
                      <a:endParaRPr lang="en-US" sz="1600" i="1" dirty="0">
                        <a:solidFill>
                          <a:schemeClr val="tx1"/>
                        </a:solidFill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</a:t>
                      </a:r>
                      <a:r>
                        <a:rPr lang="en-US" sz="2000" baseline="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 1</a:t>
                      </a: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</a:rPr>
                        <a:t>4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 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solidFill>
                            <a:schemeClr val="tx1"/>
                          </a:solidFill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en-US" sz="2000" b="1" i="1" dirty="0">
                        <a:solidFill>
                          <a:schemeClr val="tx1"/>
                        </a:solidFill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 2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solidFill>
                            <a:schemeClr val="tx1"/>
                          </a:solidFill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en-US" sz="2000" b="1" i="1" dirty="0">
                        <a:solidFill>
                          <a:schemeClr val="tx1"/>
                        </a:solidFill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 3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 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solidFill>
                            <a:schemeClr val="tx1"/>
                          </a:solidFill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en-US" sz="2000" b="1" i="1" dirty="0">
                        <a:solidFill>
                          <a:schemeClr val="tx1"/>
                        </a:solidFill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 4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 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solidFill>
                            <a:schemeClr val="tx1"/>
                          </a:solidFill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en-US" sz="2000" b="1" i="1" dirty="0">
                        <a:solidFill>
                          <a:schemeClr val="tx1"/>
                        </a:solidFill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 5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 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solidFill>
                            <a:schemeClr val="tx1"/>
                          </a:solidFill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en-US" sz="2000" b="1" i="1" dirty="0">
                        <a:solidFill>
                          <a:schemeClr val="tx1"/>
                        </a:solidFill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 6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 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solidFill>
                            <a:schemeClr val="tx1"/>
                          </a:solidFill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en-US" sz="2000" b="1" i="1" dirty="0">
                        <a:solidFill>
                          <a:schemeClr val="tx1"/>
                        </a:solidFill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</a:t>
                      </a:r>
                      <a:r>
                        <a:rPr lang="en-US" sz="2000" baseline="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 7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 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solidFill>
                            <a:schemeClr val="tx1"/>
                          </a:solidFill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en-US" sz="2000" b="1" i="1" dirty="0">
                        <a:solidFill>
                          <a:schemeClr val="tx1"/>
                        </a:solidFill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 8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solidFill>
                            <a:schemeClr val="tx1"/>
                          </a:solidFill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en-US" sz="2000" b="1" i="1" dirty="0">
                        <a:solidFill>
                          <a:schemeClr val="tx1"/>
                        </a:solidFill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Nurse 9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smtClean="0">
                          <a:effectLst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solidFill>
                            <a:schemeClr val="tx1"/>
                          </a:solidFill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en-US" sz="2000" b="1" i="1" dirty="0">
                        <a:solidFill>
                          <a:schemeClr val="tx1"/>
                        </a:solidFill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  <a:tr h="35753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MD</a:t>
                      </a:r>
                      <a:r>
                        <a:rPr lang="en-US" sz="1400" i="1" baseline="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 Team total</a:t>
                      </a:r>
                      <a:endParaRPr lang="en-US" sz="1400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12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12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12</a:t>
                      </a: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000" b="1" i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79956" marR="79956" marT="0" marB="0">
                    <a:solidFill>
                      <a:schemeClr val="bg1">
                        <a:lumMod val="75000"/>
                      </a:schemeClr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089544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Stages of Teamwork</a:t>
            </a:r>
            <a:endParaRPr lang="en-US" dirty="0"/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1533419"/>
              </p:ext>
            </p:extLst>
          </p:nvPr>
        </p:nvGraphicFramePr>
        <p:xfrm>
          <a:off x="517525" y="1447800"/>
          <a:ext cx="9328150" cy="54959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1764655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00" name="Rectangle 4"/>
          <p:cNvSpPr>
            <a:spLocks noChangeArrowheads="1"/>
          </p:cNvSpPr>
          <p:nvPr/>
        </p:nvSpPr>
        <p:spPr bwMode="auto">
          <a:xfrm>
            <a:off x="949960" y="20726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1" name="Rectangle 5"/>
          <p:cNvSpPr>
            <a:spLocks noChangeArrowheads="1"/>
          </p:cNvSpPr>
          <p:nvPr/>
        </p:nvSpPr>
        <p:spPr bwMode="auto">
          <a:xfrm>
            <a:off x="949960" y="25908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2" name="Rectangle 6"/>
          <p:cNvSpPr>
            <a:spLocks noChangeArrowheads="1"/>
          </p:cNvSpPr>
          <p:nvPr/>
        </p:nvSpPr>
        <p:spPr bwMode="auto">
          <a:xfrm>
            <a:off x="949960" y="31089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3" name="Rectangle 7"/>
          <p:cNvSpPr>
            <a:spLocks noChangeArrowheads="1"/>
          </p:cNvSpPr>
          <p:nvPr/>
        </p:nvSpPr>
        <p:spPr bwMode="auto">
          <a:xfrm>
            <a:off x="949960" y="3627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4" name="Rectangle 8"/>
          <p:cNvSpPr>
            <a:spLocks noChangeArrowheads="1"/>
          </p:cNvSpPr>
          <p:nvPr/>
        </p:nvSpPr>
        <p:spPr bwMode="auto">
          <a:xfrm>
            <a:off x="949960" y="4145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5" name="Rectangle 9"/>
          <p:cNvSpPr>
            <a:spLocks noChangeArrowheads="1"/>
          </p:cNvSpPr>
          <p:nvPr/>
        </p:nvSpPr>
        <p:spPr bwMode="auto">
          <a:xfrm>
            <a:off x="949960" y="4663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6" name="Rectangle 10"/>
          <p:cNvSpPr>
            <a:spLocks noChangeArrowheads="1"/>
          </p:cNvSpPr>
          <p:nvPr/>
        </p:nvSpPr>
        <p:spPr bwMode="auto">
          <a:xfrm>
            <a:off x="949960" y="51816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7" name="Rectangle 11"/>
          <p:cNvSpPr>
            <a:spLocks noChangeArrowheads="1"/>
          </p:cNvSpPr>
          <p:nvPr/>
        </p:nvSpPr>
        <p:spPr bwMode="auto">
          <a:xfrm rot="-902783">
            <a:off x="1036320" y="5786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8" name="Rectangle 12"/>
          <p:cNvSpPr>
            <a:spLocks noChangeArrowheads="1"/>
          </p:cNvSpPr>
          <p:nvPr/>
        </p:nvSpPr>
        <p:spPr bwMode="auto">
          <a:xfrm rot="-1588103">
            <a:off x="1295400" y="6304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9" name="Rectangle 13"/>
          <p:cNvSpPr>
            <a:spLocks noChangeArrowheads="1"/>
          </p:cNvSpPr>
          <p:nvPr/>
        </p:nvSpPr>
        <p:spPr bwMode="auto">
          <a:xfrm rot="-2495625">
            <a:off x="1640840" y="6822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0" name="Rectangle 14"/>
          <p:cNvSpPr>
            <a:spLocks noChangeArrowheads="1"/>
          </p:cNvSpPr>
          <p:nvPr/>
        </p:nvSpPr>
        <p:spPr bwMode="auto">
          <a:xfrm rot="3502159">
            <a:off x="1899920" y="5181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1" name="Rectangle 15"/>
          <p:cNvSpPr>
            <a:spLocks noChangeArrowheads="1"/>
          </p:cNvSpPr>
          <p:nvPr/>
        </p:nvSpPr>
        <p:spPr bwMode="auto">
          <a:xfrm rot="2655201">
            <a:off x="1381760" y="8636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2" name="Rectangle 16"/>
          <p:cNvSpPr>
            <a:spLocks noChangeArrowheads="1"/>
          </p:cNvSpPr>
          <p:nvPr/>
        </p:nvSpPr>
        <p:spPr bwMode="auto">
          <a:xfrm rot="824943">
            <a:off x="1036320" y="1468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3" name="Rectangle 17"/>
          <p:cNvSpPr>
            <a:spLocks noChangeArrowheads="1"/>
          </p:cNvSpPr>
          <p:nvPr/>
        </p:nvSpPr>
        <p:spPr bwMode="auto">
          <a:xfrm rot="-2393426">
            <a:off x="8376920" y="9499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4" name="Rectangle 18"/>
          <p:cNvSpPr>
            <a:spLocks noChangeArrowheads="1"/>
          </p:cNvSpPr>
          <p:nvPr/>
        </p:nvSpPr>
        <p:spPr bwMode="auto">
          <a:xfrm rot="-3452768">
            <a:off x="7945120" y="5181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8" name="Rectangle 22"/>
          <p:cNvSpPr>
            <a:spLocks noChangeArrowheads="1"/>
          </p:cNvSpPr>
          <p:nvPr/>
        </p:nvSpPr>
        <p:spPr bwMode="auto">
          <a:xfrm rot="-1323587">
            <a:off x="8722360" y="1468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9" name="Rectangle 23"/>
          <p:cNvSpPr>
            <a:spLocks noChangeArrowheads="1"/>
          </p:cNvSpPr>
          <p:nvPr/>
        </p:nvSpPr>
        <p:spPr bwMode="auto">
          <a:xfrm>
            <a:off x="8808720" y="20726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0" name="Rectangle 24"/>
          <p:cNvSpPr>
            <a:spLocks noChangeArrowheads="1"/>
          </p:cNvSpPr>
          <p:nvPr/>
        </p:nvSpPr>
        <p:spPr bwMode="auto">
          <a:xfrm>
            <a:off x="8808720" y="25908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1" name="Rectangle 25"/>
          <p:cNvSpPr>
            <a:spLocks noChangeArrowheads="1"/>
          </p:cNvSpPr>
          <p:nvPr/>
        </p:nvSpPr>
        <p:spPr bwMode="auto">
          <a:xfrm>
            <a:off x="8808720" y="31089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2" name="Rectangle 26"/>
          <p:cNvSpPr>
            <a:spLocks noChangeArrowheads="1"/>
          </p:cNvSpPr>
          <p:nvPr/>
        </p:nvSpPr>
        <p:spPr bwMode="auto">
          <a:xfrm>
            <a:off x="8808720" y="3627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3" name="Rectangle 27"/>
          <p:cNvSpPr>
            <a:spLocks noChangeArrowheads="1"/>
          </p:cNvSpPr>
          <p:nvPr/>
        </p:nvSpPr>
        <p:spPr bwMode="auto">
          <a:xfrm>
            <a:off x="8808720" y="4145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4" name="Rectangle 28"/>
          <p:cNvSpPr>
            <a:spLocks noChangeArrowheads="1"/>
          </p:cNvSpPr>
          <p:nvPr/>
        </p:nvSpPr>
        <p:spPr bwMode="auto">
          <a:xfrm>
            <a:off x="8808720" y="4663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5" name="Rectangle 29"/>
          <p:cNvSpPr>
            <a:spLocks noChangeArrowheads="1"/>
          </p:cNvSpPr>
          <p:nvPr/>
        </p:nvSpPr>
        <p:spPr bwMode="auto">
          <a:xfrm>
            <a:off x="8808720" y="51816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6" name="Rectangle 30"/>
          <p:cNvSpPr>
            <a:spLocks noChangeArrowheads="1"/>
          </p:cNvSpPr>
          <p:nvPr/>
        </p:nvSpPr>
        <p:spPr bwMode="auto">
          <a:xfrm rot="1241727">
            <a:off x="8722360" y="5786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7" name="Rectangle 31"/>
          <p:cNvSpPr>
            <a:spLocks noChangeArrowheads="1"/>
          </p:cNvSpPr>
          <p:nvPr/>
        </p:nvSpPr>
        <p:spPr bwMode="auto">
          <a:xfrm rot="1802482">
            <a:off x="8463280" y="6304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8" name="Rectangle 32"/>
          <p:cNvSpPr>
            <a:spLocks noChangeArrowheads="1"/>
          </p:cNvSpPr>
          <p:nvPr/>
        </p:nvSpPr>
        <p:spPr bwMode="auto">
          <a:xfrm rot="2471156">
            <a:off x="8117840" y="6822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grpSp>
        <p:nvGrpSpPr>
          <p:cNvPr id="55352" name="Group 56"/>
          <p:cNvGrpSpPr>
            <a:grpSpLocks/>
          </p:cNvGrpSpPr>
          <p:nvPr/>
        </p:nvGrpSpPr>
        <p:grpSpPr bwMode="auto">
          <a:xfrm>
            <a:off x="2385824" y="4577080"/>
            <a:ext cx="518160" cy="604520"/>
            <a:chOff x="48" y="2976"/>
            <a:chExt cx="1081" cy="1147"/>
          </a:xfrm>
        </p:grpSpPr>
        <p:sp>
          <p:nvSpPr>
            <p:cNvPr id="55353" name="AutoShape 5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4" name="Freeform 5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5" name="Freeform 5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6" name="Freeform 6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7" name="Freeform 6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8" name="Freeform 6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59" name="Freeform 6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0" name="Freeform 6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1" name="Freeform 6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62" name="Group 66"/>
          <p:cNvGrpSpPr>
            <a:grpSpLocks/>
          </p:cNvGrpSpPr>
          <p:nvPr/>
        </p:nvGrpSpPr>
        <p:grpSpPr bwMode="auto">
          <a:xfrm>
            <a:off x="2936240" y="5613400"/>
            <a:ext cx="518160" cy="604520"/>
            <a:chOff x="48" y="2976"/>
            <a:chExt cx="1081" cy="1147"/>
          </a:xfrm>
        </p:grpSpPr>
        <p:sp>
          <p:nvSpPr>
            <p:cNvPr id="55363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4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5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6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7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8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69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0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71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92" name="Group 96"/>
          <p:cNvGrpSpPr>
            <a:grpSpLocks/>
          </p:cNvGrpSpPr>
          <p:nvPr/>
        </p:nvGrpSpPr>
        <p:grpSpPr bwMode="auto">
          <a:xfrm>
            <a:off x="6140135" y="1134388"/>
            <a:ext cx="518160" cy="604520"/>
            <a:chOff x="48" y="2976"/>
            <a:chExt cx="1081" cy="1147"/>
          </a:xfrm>
        </p:grpSpPr>
        <p:sp>
          <p:nvSpPr>
            <p:cNvPr id="55393" name="AutoShape 9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4" name="Freeform 9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5" name="Freeform 9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6" name="Freeform 10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7" name="Freeform 10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8" name="Freeform 10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399" name="Freeform 10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0" name="Freeform 10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1" name="Freeform 10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402" name="Group 106"/>
          <p:cNvGrpSpPr>
            <a:grpSpLocks/>
          </p:cNvGrpSpPr>
          <p:nvPr/>
        </p:nvGrpSpPr>
        <p:grpSpPr bwMode="auto">
          <a:xfrm>
            <a:off x="4836160" y="1144722"/>
            <a:ext cx="518160" cy="604520"/>
            <a:chOff x="48" y="2976"/>
            <a:chExt cx="1081" cy="1147"/>
          </a:xfrm>
        </p:grpSpPr>
        <p:sp>
          <p:nvSpPr>
            <p:cNvPr id="55403" name="AutoShape 10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4" name="Freeform 10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5" name="Freeform 10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6" name="Freeform 11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7" name="Freeform 11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8" name="Freeform 11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09" name="Freeform 11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10" name="Freeform 11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411" name="Freeform 11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sp>
        <p:nvSpPr>
          <p:cNvPr id="121" name="Rectangle 19"/>
          <p:cNvSpPr>
            <a:spLocks noChangeArrowheads="1"/>
          </p:cNvSpPr>
          <p:nvPr/>
        </p:nvSpPr>
        <p:spPr bwMode="auto">
          <a:xfrm rot="5400000">
            <a:off x="673608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4" name="Rectangle 43"/>
          <p:cNvSpPr>
            <a:spLocks noChangeArrowheads="1"/>
          </p:cNvSpPr>
          <p:nvPr/>
        </p:nvSpPr>
        <p:spPr bwMode="auto">
          <a:xfrm rot="5400000">
            <a:off x="569976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5" name="Rectangle 19"/>
          <p:cNvSpPr>
            <a:spLocks noChangeArrowheads="1"/>
          </p:cNvSpPr>
          <p:nvPr/>
        </p:nvSpPr>
        <p:spPr bwMode="auto">
          <a:xfrm rot="5400000">
            <a:off x="725424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6" name="Rectangle 43"/>
          <p:cNvSpPr>
            <a:spLocks noChangeArrowheads="1"/>
          </p:cNvSpPr>
          <p:nvPr/>
        </p:nvSpPr>
        <p:spPr bwMode="auto">
          <a:xfrm rot="5400000">
            <a:off x="621792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7" name="Rectangle 19"/>
          <p:cNvSpPr>
            <a:spLocks noChangeArrowheads="1"/>
          </p:cNvSpPr>
          <p:nvPr/>
        </p:nvSpPr>
        <p:spPr bwMode="auto">
          <a:xfrm rot="5400000">
            <a:off x="466344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8" name="Rectangle 43"/>
          <p:cNvSpPr>
            <a:spLocks noChangeArrowheads="1"/>
          </p:cNvSpPr>
          <p:nvPr/>
        </p:nvSpPr>
        <p:spPr bwMode="auto">
          <a:xfrm rot="5400000">
            <a:off x="362712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9" name="Rectangle 19"/>
          <p:cNvSpPr>
            <a:spLocks noChangeArrowheads="1"/>
          </p:cNvSpPr>
          <p:nvPr/>
        </p:nvSpPr>
        <p:spPr bwMode="auto">
          <a:xfrm rot="5400000">
            <a:off x="518160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30" name="Rectangle 43"/>
          <p:cNvSpPr>
            <a:spLocks noChangeArrowheads="1"/>
          </p:cNvSpPr>
          <p:nvPr/>
        </p:nvSpPr>
        <p:spPr bwMode="auto">
          <a:xfrm rot="5400000">
            <a:off x="414528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31" name="Rectangle 19"/>
          <p:cNvSpPr>
            <a:spLocks noChangeArrowheads="1"/>
          </p:cNvSpPr>
          <p:nvPr/>
        </p:nvSpPr>
        <p:spPr bwMode="auto">
          <a:xfrm rot="5400000">
            <a:off x="259080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32" name="Rectangle 19"/>
          <p:cNvSpPr>
            <a:spLocks noChangeArrowheads="1"/>
          </p:cNvSpPr>
          <p:nvPr/>
        </p:nvSpPr>
        <p:spPr bwMode="auto">
          <a:xfrm rot="5400000">
            <a:off x="310896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grpSp>
        <p:nvGrpSpPr>
          <p:cNvPr id="133" name="Group 508"/>
          <p:cNvGrpSpPr>
            <a:grpSpLocks/>
          </p:cNvGrpSpPr>
          <p:nvPr/>
        </p:nvGrpSpPr>
        <p:grpSpPr bwMode="auto">
          <a:xfrm>
            <a:off x="8337512" y="6736080"/>
            <a:ext cx="298488" cy="518160"/>
            <a:chOff x="2928" y="336"/>
            <a:chExt cx="816" cy="960"/>
          </a:xfrm>
        </p:grpSpPr>
        <p:sp>
          <p:nvSpPr>
            <p:cNvPr id="13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45" name="Group 508"/>
          <p:cNvGrpSpPr>
            <a:grpSpLocks/>
          </p:cNvGrpSpPr>
          <p:nvPr/>
        </p:nvGrpSpPr>
        <p:grpSpPr bwMode="auto">
          <a:xfrm>
            <a:off x="8682952" y="6217920"/>
            <a:ext cx="298488" cy="518160"/>
            <a:chOff x="2928" y="336"/>
            <a:chExt cx="816" cy="960"/>
          </a:xfrm>
        </p:grpSpPr>
        <p:sp>
          <p:nvSpPr>
            <p:cNvPr id="14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57" name="Group 508"/>
          <p:cNvGrpSpPr>
            <a:grpSpLocks/>
          </p:cNvGrpSpPr>
          <p:nvPr/>
        </p:nvGrpSpPr>
        <p:grpSpPr bwMode="auto">
          <a:xfrm>
            <a:off x="8942032" y="5699760"/>
            <a:ext cx="298488" cy="518160"/>
            <a:chOff x="2928" y="336"/>
            <a:chExt cx="816" cy="960"/>
          </a:xfrm>
        </p:grpSpPr>
        <p:sp>
          <p:nvSpPr>
            <p:cNvPr id="15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69" name="Group 508"/>
          <p:cNvGrpSpPr>
            <a:grpSpLocks/>
          </p:cNvGrpSpPr>
          <p:nvPr/>
        </p:nvGrpSpPr>
        <p:grpSpPr bwMode="auto">
          <a:xfrm>
            <a:off x="9028392" y="5095240"/>
            <a:ext cx="298488" cy="518160"/>
            <a:chOff x="2928" y="336"/>
            <a:chExt cx="816" cy="960"/>
          </a:xfrm>
        </p:grpSpPr>
        <p:sp>
          <p:nvSpPr>
            <p:cNvPr id="17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81" name="Group 508"/>
          <p:cNvGrpSpPr>
            <a:grpSpLocks/>
          </p:cNvGrpSpPr>
          <p:nvPr/>
        </p:nvGrpSpPr>
        <p:grpSpPr bwMode="auto">
          <a:xfrm>
            <a:off x="9028392" y="4577080"/>
            <a:ext cx="298488" cy="518160"/>
            <a:chOff x="2928" y="336"/>
            <a:chExt cx="816" cy="960"/>
          </a:xfrm>
        </p:grpSpPr>
        <p:sp>
          <p:nvSpPr>
            <p:cNvPr id="18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93" name="Group 508"/>
          <p:cNvGrpSpPr>
            <a:grpSpLocks/>
          </p:cNvGrpSpPr>
          <p:nvPr/>
        </p:nvGrpSpPr>
        <p:grpSpPr bwMode="auto">
          <a:xfrm>
            <a:off x="9028392" y="4058920"/>
            <a:ext cx="298488" cy="518160"/>
            <a:chOff x="2928" y="336"/>
            <a:chExt cx="816" cy="960"/>
          </a:xfrm>
        </p:grpSpPr>
        <p:sp>
          <p:nvSpPr>
            <p:cNvPr id="19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roup 508"/>
          <p:cNvGrpSpPr>
            <a:grpSpLocks/>
          </p:cNvGrpSpPr>
          <p:nvPr/>
        </p:nvGrpSpPr>
        <p:grpSpPr bwMode="auto">
          <a:xfrm>
            <a:off x="9028392" y="3540760"/>
            <a:ext cx="298488" cy="518160"/>
            <a:chOff x="2928" y="336"/>
            <a:chExt cx="816" cy="960"/>
          </a:xfrm>
        </p:grpSpPr>
        <p:sp>
          <p:nvSpPr>
            <p:cNvPr id="20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17" name="Group 508"/>
          <p:cNvGrpSpPr>
            <a:grpSpLocks/>
          </p:cNvGrpSpPr>
          <p:nvPr/>
        </p:nvGrpSpPr>
        <p:grpSpPr bwMode="auto">
          <a:xfrm>
            <a:off x="9028392" y="3022600"/>
            <a:ext cx="298488" cy="518160"/>
            <a:chOff x="2928" y="336"/>
            <a:chExt cx="816" cy="960"/>
          </a:xfrm>
        </p:grpSpPr>
        <p:sp>
          <p:nvSpPr>
            <p:cNvPr id="21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29" name="Group 508"/>
          <p:cNvGrpSpPr>
            <a:grpSpLocks/>
          </p:cNvGrpSpPr>
          <p:nvPr/>
        </p:nvGrpSpPr>
        <p:grpSpPr bwMode="auto">
          <a:xfrm>
            <a:off x="9028392" y="2504440"/>
            <a:ext cx="298488" cy="518160"/>
            <a:chOff x="2928" y="336"/>
            <a:chExt cx="816" cy="960"/>
          </a:xfrm>
        </p:grpSpPr>
        <p:sp>
          <p:nvSpPr>
            <p:cNvPr id="23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41" name="Group 508"/>
          <p:cNvGrpSpPr>
            <a:grpSpLocks/>
          </p:cNvGrpSpPr>
          <p:nvPr/>
        </p:nvGrpSpPr>
        <p:grpSpPr bwMode="auto">
          <a:xfrm>
            <a:off x="9028392" y="1986280"/>
            <a:ext cx="298488" cy="518160"/>
            <a:chOff x="2928" y="336"/>
            <a:chExt cx="816" cy="960"/>
          </a:xfrm>
        </p:grpSpPr>
        <p:sp>
          <p:nvSpPr>
            <p:cNvPr id="24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53" name="Group 508"/>
          <p:cNvGrpSpPr>
            <a:grpSpLocks/>
          </p:cNvGrpSpPr>
          <p:nvPr/>
        </p:nvGrpSpPr>
        <p:grpSpPr bwMode="auto">
          <a:xfrm>
            <a:off x="8942032" y="1381760"/>
            <a:ext cx="298488" cy="518160"/>
            <a:chOff x="2928" y="336"/>
            <a:chExt cx="816" cy="960"/>
          </a:xfrm>
        </p:grpSpPr>
        <p:sp>
          <p:nvSpPr>
            <p:cNvPr id="25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65" name="Group 508"/>
          <p:cNvGrpSpPr>
            <a:grpSpLocks/>
          </p:cNvGrpSpPr>
          <p:nvPr/>
        </p:nvGrpSpPr>
        <p:grpSpPr bwMode="auto">
          <a:xfrm>
            <a:off x="8596592" y="863600"/>
            <a:ext cx="298488" cy="518160"/>
            <a:chOff x="2928" y="336"/>
            <a:chExt cx="816" cy="960"/>
          </a:xfrm>
        </p:grpSpPr>
        <p:sp>
          <p:nvSpPr>
            <p:cNvPr id="26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77" name="Group 508"/>
          <p:cNvGrpSpPr>
            <a:grpSpLocks/>
          </p:cNvGrpSpPr>
          <p:nvPr/>
        </p:nvGrpSpPr>
        <p:grpSpPr bwMode="auto">
          <a:xfrm>
            <a:off x="8117840" y="431800"/>
            <a:ext cx="298488" cy="518160"/>
            <a:chOff x="2928" y="336"/>
            <a:chExt cx="816" cy="960"/>
          </a:xfrm>
        </p:grpSpPr>
        <p:sp>
          <p:nvSpPr>
            <p:cNvPr id="27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89" name="Group 508"/>
          <p:cNvGrpSpPr>
            <a:grpSpLocks/>
          </p:cNvGrpSpPr>
          <p:nvPr/>
        </p:nvGrpSpPr>
        <p:grpSpPr bwMode="auto">
          <a:xfrm>
            <a:off x="7473912" y="259080"/>
            <a:ext cx="298488" cy="518160"/>
            <a:chOff x="2928" y="336"/>
            <a:chExt cx="816" cy="960"/>
          </a:xfrm>
        </p:grpSpPr>
        <p:sp>
          <p:nvSpPr>
            <p:cNvPr id="29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01" name="Group 508"/>
          <p:cNvGrpSpPr>
            <a:grpSpLocks/>
          </p:cNvGrpSpPr>
          <p:nvPr/>
        </p:nvGrpSpPr>
        <p:grpSpPr bwMode="auto">
          <a:xfrm>
            <a:off x="6908800" y="259080"/>
            <a:ext cx="298488" cy="518160"/>
            <a:chOff x="2928" y="336"/>
            <a:chExt cx="816" cy="960"/>
          </a:xfrm>
        </p:grpSpPr>
        <p:sp>
          <p:nvSpPr>
            <p:cNvPr id="30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13" name="Group 508"/>
          <p:cNvGrpSpPr>
            <a:grpSpLocks/>
          </p:cNvGrpSpPr>
          <p:nvPr/>
        </p:nvGrpSpPr>
        <p:grpSpPr bwMode="auto">
          <a:xfrm>
            <a:off x="6437592" y="259080"/>
            <a:ext cx="298488" cy="518160"/>
            <a:chOff x="2928" y="336"/>
            <a:chExt cx="816" cy="960"/>
          </a:xfrm>
        </p:grpSpPr>
        <p:sp>
          <p:nvSpPr>
            <p:cNvPr id="31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25" name="Group 508"/>
          <p:cNvGrpSpPr>
            <a:grpSpLocks/>
          </p:cNvGrpSpPr>
          <p:nvPr/>
        </p:nvGrpSpPr>
        <p:grpSpPr bwMode="auto">
          <a:xfrm>
            <a:off x="5872480" y="259080"/>
            <a:ext cx="298488" cy="518160"/>
            <a:chOff x="2928" y="336"/>
            <a:chExt cx="816" cy="960"/>
          </a:xfrm>
        </p:grpSpPr>
        <p:sp>
          <p:nvSpPr>
            <p:cNvPr id="32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37" name="Group 508"/>
          <p:cNvGrpSpPr>
            <a:grpSpLocks/>
          </p:cNvGrpSpPr>
          <p:nvPr/>
        </p:nvGrpSpPr>
        <p:grpSpPr bwMode="auto">
          <a:xfrm>
            <a:off x="5401272" y="259080"/>
            <a:ext cx="298488" cy="518160"/>
            <a:chOff x="2928" y="336"/>
            <a:chExt cx="816" cy="960"/>
          </a:xfrm>
        </p:grpSpPr>
        <p:sp>
          <p:nvSpPr>
            <p:cNvPr id="33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49" name="Group 508"/>
          <p:cNvGrpSpPr>
            <a:grpSpLocks/>
          </p:cNvGrpSpPr>
          <p:nvPr/>
        </p:nvGrpSpPr>
        <p:grpSpPr bwMode="auto">
          <a:xfrm>
            <a:off x="4836160" y="259080"/>
            <a:ext cx="298488" cy="518160"/>
            <a:chOff x="2928" y="336"/>
            <a:chExt cx="816" cy="960"/>
          </a:xfrm>
        </p:grpSpPr>
        <p:sp>
          <p:nvSpPr>
            <p:cNvPr id="35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61" name="Group 508"/>
          <p:cNvGrpSpPr>
            <a:grpSpLocks/>
          </p:cNvGrpSpPr>
          <p:nvPr/>
        </p:nvGrpSpPr>
        <p:grpSpPr bwMode="auto">
          <a:xfrm>
            <a:off x="4364952" y="259080"/>
            <a:ext cx="298488" cy="518160"/>
            <a:chOff x="2928" y="336"/>
            <a:chExt cx="816" cy="960"/>
          </a:xfrm>
        </p:grpSpPr>
        <p:sp>
          <p:nvSpPr>
            <p:cNvPr id="36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73" name="Group 508"/>
          <p:cNvGrpSpPr>
            <a:grpSpLocks/>
          </p:cNvGrpSpPr>
          <p:nvPr/>
        </p:nvGrpSpPr>
        <p:grpSpPr bwMode="auto">
          <a:xfrm>
            <a:off x="3799840" y="259080"/>
            <a:ext cx="298488" cy="518160"/>
            <a:chOff x="2928" y="336"/>
            <a:chExt cx="816" cy="960"/>
          </a:xfrm>
        </p:grpSpPr>
        <p:sp>
          <p:nvSpPr>
            <p:cNvPr id="37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85" name="Group 508"/>
          <p:cNvGrpSpPr>
            <a:grpSpLocks/>
          </p:cNvGrpSpPr>
          <p:nvPr/>
        </p:nvGrpSpPr>
        <p:grpSpPr bwMode="auto">
          <a:xfrm>
            <a:off x="3328632" y="259080"/>
            <a:ext cx="298488" cy="518160"/>
            <a:chOff x="2928" y="336"/>
            <a:chExt cx="816" cy="960"/>
          </a:xfrm>
        </p:grpSpPr>
        <p:sp>
          <p:nvSpPr>
            <p:cNvPr id="38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97" name="Group 508"/>
          <p:cNvGrpSpPr>
            <a:grpSpLocks/>
          </p:cNvGrpSpPr>
          <p:nvPr/>
        </p:nvGrpSpPr>
        <p:grpSpPr bwMode="auto">
          <a:xfrm>
            <a:off x="2763520" y="259080"/>
            <a:ext cx="298488" cy="518160"/>
            <a:chOff x="2928" y="336"/>
            <a:chExt cx="816" cy="960"/>
          </a:xfrm>
        </p:grpSpPr>
        <p:sp>
          <p:nvSpPr>
            <p:cNvPr id="39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09" name="Group 508"/>
          <p:cNvGrpSpPr>
            <a:grpSpLocks/>
          </p:cNvGrpSpPr>
          <p:nvPr/>
        </p:nvGrpSpPr>
        <p:grpSpPr bwMode="auto">
          <a:xfrm>
            <a:off x="2072640" y="431800"/>
            <a:ext cx="298488" cy="518160"/>
            <a:chOff x="2928" y="336"/>
            <a:chExt cx="816" cy="960"/>
          </a:xfrm>
        </p:grpSpPr>
        <p:sp>
          <p:nvSpPr>
            <p:cNvPr id="41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21" name="Group 508"/>
          <p:cNvGrpSpPr>
            <a:grpSpLocks/>
          </p:cNvGrpSpPr>
          <p:nvPr/>
        </p:nvGrpSpPr>
        <p:grpSpPr bwMode="auto">
          <a:xfrm>
            <a:off x="1601432" y="777240"/>
            <a:ext cx="298488" cy="518160"/>
            <a:chOff x="2928" y="336"/>
            <a:chExt cx="816" cy="960"/>
          </a:xfrm>
        </p:grpSpPr>
        <p:sp>
          <p:nvSpPr>
            <p:cNvPr id="42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33" name="Group 508"/>
          <p:cNvGrpSpPr>
            <a:grpSpLocks/>
          </p:cNvGrpSpPr>
          <p:nvPr/>
        </p:nvGrpSpPr>
        <p:grpSpPr bwMode="auto">
          <a:xfrm>
            <a:off x="1255992" y="1381760"/>
            <a:ext cx="298488" cy="518160"/>
            <a:chOff x="2928" y="336"/>
            <a:chExt cx="816" cy="960"/>
          </a:xfrm>
        </p:grpSpPr>
        <p:sp>
          <p:nvSpPr>
            <p:cNvPr id="43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45" name="Group 508"/>
          <p:cNvGrpSpPr>
            <a:grpSpLocks/>
          </p:cNvGrpSpPr>
          <p:nvPr/>
        </p:nvGrpSpPr>
        <p:grpSpPr bwMode="auto">
          <a:xfrm>
            <a:off x="1122680" y="5095240"/>
            <a:ext cx="298488" cy="518160"/>
            <a:chOff x="2928" y="336"/>
            <a:chExt cx="816" cy="960"/>
          </a:xfrm>
        </p:grpSpPr>
        <p:sp>
          <p:nvSpPr>
            <p:cNvPr id="44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57" name="Group 508"/>
          <p:cNvGrpSpPr>
            <a:grpSpLocks/>
          </p:cNvGrpSpPr>
          <p:nvPr/>
        </p:nvGrpSpPr>
        <p:grpSpPr bwMode="auto">
          <a:xfrm>
            <a:off x="1122680" y="4577080"/>
            <a:ext cx="298488" cy="518160"/>
            <a:chOff x="2928" y="336"/>
            <a:chExt cx="816" cy="960"/>
          </a:xfrm>
        </p:grpSpPr>
        <p:sp>
          <p:nvSpPr>
            <p:cNvPr id="45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69" name="Group 508"/>
          <p:cNvGrpSpPr>
            <a:grpSpLocks/>
          </p:cNvGrpSpPr>
          <p:nvPr/>
        </p:nvGrpSpPr>
        <p:grpSpPr bwMode="auto">
          <a:xfrm>
            <a:off x="1122680" y="4058920"/>
            <a:ext cx="298488" cy="518160"/>
            <a:chOff x="2928" y="336"/>
            <a:chExt cx="816" cy="960"/>
          </a:xfrm>
        </p:grpSpPr>
        <p:sp>
          <p:nvSpPr>
            <p:cNvPr id="47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81" name="Group 508"/>
          <p:cNvGrpSpPr>
            <a:grpSpLocks/>
          </p:cNvGrpSpPr>
          <p:nvPr/>
        </p:nvGrpSpPr>
        <p:grpSpPr bwMode="auto">
          <a:xfrm>
            <a:off x="1122680" y="3540760"/>
            <a:ext cx="298488" cy="518160"/>
            <a:chOff x="2928" y="336"/>
            <a:chExt cx="816" cy="960"/>
          </a:xfrm>
        </p:grpSpPr>
        <p:sp>
          <p:nvSpPr>
            <p:cNvPr id="48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93" name="Group 508"/>
          <p:cNvGrpSpPr>
            <a:grpSpLocks/>
          </p:cNvGrpSpPr>
          <p:nvPr/>
        </p:nvGrpSpPr>
        <p:grpSpPr bwMode="auto">
          <a:xfrm>
            <a:off x="1122680" y="3022600"/>
            <a:ext cx="298488" cy="518160"/>
            <a:chOff x="2928" y="336"/>
            <a:chExt cx="816" cy="960"/>
          </a:xfrm>
        </p:grpSpPr>
        <p:sp>
          <p:nvSpPr>
            <p:cNvPr id="49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05" name="Group 508"/>
          <p:cNvGrpSpPr>
            <a:grpSpLocks/>
          </p:cNvGrpSpPr>
          <p:nvPr/>
        </p:nvGrpSpPr>
        <p:grpSpPr bwMode="auto">
          <a:xfrm>
            <a:off x="1122680" y="2504440"/>
            <a:ext cx="298488" cy="518160"/>
            <a:chOff x="2928" y="336"/>
            <a:chExt cx="816" cy="960"/>
          </a:xfrm>
        </p:grpSpPr>
        <p:sp>
          <p:nvSpPr>
            <p:cNvPr id="50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17" name="Group 508"/>
          <p:cNvGrpSpPr>
            <a:grpSpLocks/>
          </p:cNvGrpSpPr>
          <p:nvPr/>
        </p:nvGrpSpPr>
        <p:grpSpPr bwMode="auto">
          <a:xfrm>
            <a:off x="1122680" y="1986280"/>
            <a:ext cx="298488" cy="518160"/>
            <a:chOff x="2928" y="336"/>
            <a:chExt cx="816" cy="960"/>
          </a:xfrm>
        </p:grpSpPr>
        <p:sp>
          <p:nvSpPr>
            <p:cNvPr id="51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29" name="Group 508"/>
          <p:cNvGrpSpPr>
            <a:grpSpLocks/>
          </p:cNvGrpSpPr>
          <p:nvPr/>
        </p:nvGrpSpPr>
        <p:grpSpPr bwMode="auto">
          <a:xfrm>
            <a:off x="1209040" y="5699760"/>
            <a:ext cx="298488" cy="518160"/>
            <a:chOff x="2928" y="336"/>
            <a:chExt cx="816" cy="960"/>
          </a:xfrm>
        </p:grpSpPr>
        <p:sp>
          <p:nvSpPr>
            <p:cNvPr id="53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41" name="Group 508"/>
          <p:cNvGrpSpPr>
            <a:grpSpLocks/>
          </p:cNvGrpSpPr>
          <p:nvPr/>
        </p:nvGrpSpPr>
        <p:grpSpPr bwMode="auto">
          <a:xfrm>
            <a:off x="1468120" y="6217920"/>
            <a:ext cx="298488" cy="518160"/>
            <a:chOff x="2928" y="336"/>
            <a:chExt cx="816" cy="960"/>
          </a:xfrm>
        </p:grpSpPr>
        <p:sp>
          <p:nvSpPr>
            <p:cNvPr id="54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" name="Group 508"/>
          <p:cNvGrpSpPr>
            <a:grpSpLocks/>
          </p:cNvGrpSpPr>
          <p:nvPr/>
        </p:nvGrpSpPr>
        <p:grpSpPr bwMode="auto">
          <a:xfrm>
            <a:off x="1813560" y="6736080"/>
            <a:ext cx="298488" cy="518160"/>
            <a:chOff x="2928" y="336"/>
            <a:chExt cx="816" cy="960"/>
          </a:xfrm>
        </p:grpSpPr>
        <p:sp>
          <p:nvSpPr>
            <p:cNvPr id="55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68" name="Group 66"/>
          <p:cNvGrpSpPr>
            <a:grpSpLocks/>
          </p:cNvGrpSpPr>
          <p:nvPr/>
        </p:nvGrpSpPr>
        <p:grpSpPr bwMode="auto">
          <a:xfrm>
            <a:off x="2331720" y="3562105"/>
            <a:ext cx="518160" cy="604520"/>
            <a:chOff x="48" y="2976"/>
            <a:chExt cx="1081" cy="1147"/>
          </a:xfrm>
        </p:grpSpPr>
        <p:sp>
          <p:nvSpPr>
            <p:cNvPr id="56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7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78" name="Group 66"/>
          <p:cNvGrpSpPr>
            <a:grpSpLocks/>
          </p:cNvGrpSpPr>
          <p:nvPr/>
        </p:nvGrpSpPr>
        <p:grpSpPr bwMode="auto">
          <a:xfrm>
            <a:off x="3667081" y="1144722"/>
            <a:ext cx="518160" cy="604520"/>
            <a:chOff x="48" y="2976"/>
            <a:chExt cx="1081" cy="1147"/>
          </a:xfrm>
        </p:grpSpPr>
        <p:sp>
          <p:nvSpPr>
            <p:cNvPr id="57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8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98" name="Group 66"/>
          <p:cNvGrpSpPr>
            <a:grpSpLocks/>
          </p:cNvGrpSpPr>
          <p:nvPr/>
        </p:nvGrpSpPr>
        <p:grpSpPr bwMode="auto">
          <a:xfrm>
            <a:off x="7513320" y="3514313"/>
            <a:ext cx="518160" cy="604520"/>
            <a:chOff x="48" y="2976"/>
            <a:chExt cx="1081" cy="1147"/>
          </a:xfrm>
        </p:grpSpPr>
        <p:sp>
          <p:nvSpPr>
            <p:cNvPr id="59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0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608" name="Group 66"/>
          <p:cNvGrpSpPr>
            <a:grpSpLocks/>
          </p:cNvGrpSpPr>
          <p:nvPr/>
        </p:nvGrpSpPr>
        <p:grpSpPr bwMode="auto">
          <a:xfrm>
            <a:off x="6984455" y="5613400"/>
            <a:ext cx="518160" cy="604520"/>
            <a:chOff x="48" y="2976"/>
            <a:chExt cx="1081" cy="1147"/>
          </a:xfrm>
        </p:grpSpPr>
        <p:sp>
          <p:nvSpPr>
            <p:cNvPr id="60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0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1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2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3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4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5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6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17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618" name="Group 617"/>
          <p:cNvGrpSpPr/>
          <p:nvPr/>
        </p:nvGrpSpPr>
        <p:grpSpPr>
          <a:xfrm>
            <a:off x="3246979" y="4001166"/>
            <a:ext cx="1146966" cy="1148588"/>
            <a:chOff x="3255171" y="1905000"/>
            <a:chExt cx="1012029" cy="1013460"/>
          </a:xfrm>
        </p:grpSpPr>
        <p:sp>
          <p:nvSpPr>
            <p:cNvPr id="619" name="Rounded Rectangle 618"/>
            <p:cNvSpPr/>
            <p:nvPr/>
          </p:nvSpPr>
          <p:spPr>
            <a:xfrm>
              <a:off x="3255171" y="1905000"/>
              <a:ext cx="1012029" cy="1013460"/>
            </a:xfrm>
            <a:prstGeom prst="roundRect">
              <a:avLst/>
            </a:prstGeom>
            <a:solidFill>
              <a:schemeClr val="accent2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pic>
          <p:nvPicPr>
            <p:cNvPr id="620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0" y="19812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1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7275" y="21336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2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3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3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24" name="Group 623"/>
          <p:cNvGrpSpPr/>
          <p:nvPr/>
        </p:nvGrpSpPr>
        <p:grpSpPr>
          <a:xfrm>
            <a:off x="5958841" y="4006565"/>
            <a:ext cx="1146966" cy="1148588"/>
            <a:chOff x="3255171" y="1905000"/>
            <a:chExt cx="1012029" cy="1013460"/>
          </a:xfrm>
        </p:grpSpPr>
        <p:sp>
          <p:nvSpPr>
            <p:cNvPr id="625" name="Rounded Rectangle 624"/>
            <p:cNvSpPr/>
            <p:nvPr/>
          </p:nvSpPr>
          <p:spPr>
            <a:xfrm>
              <a:off x="3255171" y="1905000"/>
              <a:ext cx="1012029" cy="1013460"/>
            </a:xfrm>
            <a:prstGeom prst="roundRect">
              <a:avLst/>
            </a:prstGeom>
            <a:solidFill>
              <a:schemeClr val="accent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pic>
          <p:nvPicPr>
            <p:cNvPr id="626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0" y="19812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7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7275" y="21336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8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3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9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30" name="Group 629"/>
          <p:cNvGrpSpPr/>
          <p:nvPr/>
        </p:nvGrpSpPr>
        <p:grpSpPr>
          <a:xfrm>
            <a:off x="4552794" y="1986280"/>
            <a:ext cx="1146966" cy="1148588"/>
            <a:chOff x="3255171" y="1905000"/>
            <a:chExt cx="1012029" cy="1013460"/>
          </a:xfrm>
        </p:grpSpPr>
        <p:sp>
          <p:nvSpPr>
            <p:cNvPr id="631" name="Rounded Rectangle 630"/>
            <p:cNvSpPr/>
            <p:nvPr/>
          </p:nvSpPr>
          <p:spPr>
            <a:xfrm>
              <a:off x="3255171" y="1905000"/>
              <a:ext cx="1012029" cy="1013460"/>
            </a:xfrm>
            <a:prstGeom prst="round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pic>
          <p:nvPicPr>
            <p:cNvPr id="632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0" y="19812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3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97275" y="2133600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4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3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5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4450" y="2438400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5" name="Straight Connector 4"/>
          <p:cNvCxnSpPr/>
          <p:nvPr/>
        </p:nvCxnSpPr>
        <p:spPr>
          <a:xfrm flipH="1" flipV="1">
            <a:off x="1582247" y="544069"/>
            <a:ext cx="3565169" cy="3375056"/>
          </a:xfrm>
          <a:prstGeom prst="line">
            <a:avLst/>
          </a:prstGeom>
          <a:ln w="571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/>
        </p:nvCxnSpPr>
        <p:spPr>
          <a:xfrm flipV="1">
            <a:off x="5157314" y="576994"/>
            <a:ext cx="3746212" cy="3342131"/>
          </a:xfrm>
          <a:prstGeom prst="line">
            <a:avLst/>
          </a:prstGeom>
          <a:ln w="571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>
            <a:off x="5157314" y="3906980"/>
            <a:ext cx="24286" cy="3704719"/>
          </a:xfrm>
          <a:prstGeom prst="line">
            <a:avLst/>
          </a:prstGeom>
          <a:ln w="571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>
            <a:stCxn id="55363" idx="1"/>
            <a:endCxn id="55309" idx="3"/>
          </p:cNvCxnSpPr>
          <p:nvPr/>
        </p:nvCxnSpPr>
        <p:spPr>
          <a:xfrm flipH="1">
            <a:off x="2244625" y="5915660"/>
            <a:ext cx="691616" cy="850181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>
            <a:stCxn id="55363" idx="1"/>
            <a:endCxn id="55307" idx="3"/>
          </p:cNvCxnSpPr>
          <p:nvPr/>
        </p:nvCxnSpPr>
        <p:spPr>
          <a:xfrm flipH="1" flipV="1">
            <a:off x="1715357" y="5869164"/>
            <a:ext cx="1220883" cy="4649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>
            <a:stCxn id="55363" idx="1"/>
            <a:endCxn id="55304" idx="3"/>
          </p:cNvCxnSpPr>
          <p:nvPr/>
        </p:nvCxnSpPr>
        <p:spPr>
          <a:xfrm flipH="1" flipV="1">
            <a:off x="1640840" y="4318000"/>
            <a:ext cx="1295400" cy="159766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>
            <a:stCxn id="55363" idx="1"/>
            <a:endCxn id="55301" idx="3"/>
          </p:cNvCxnSpPr>
          <p:nvPr/>
        </p:nvCxnSpPr>
        <p:spPr>
          <a:xfrm flipH="1" flipV="1">
            <a:off x="1640840" y="2763520"/>
            <a:ext cx="1295400" cy="315214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>
            <a:stCxn id="55353" idx="1"/>
            <a:endCxn id="55308" idx="3"/>
          </p:cNvCxnSpPr>
          <p:nvPr/>
        </p:nvCxnSpPr>
        <p:spPr>
          <a:xfrm flipH="1">
            <a:off x="1950071" y="4879340"/>
            <a:ext cx="435753" cy="144369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/>
          <p:cNvCxnSpPr>
            <a:stCxn id="55353" idx="1"/>
            <a:endCxn id="55306" idx="3"/>
          </p:cNvCxnSpPr>
          <p:nvPr/>
        </p:nvCxnSpPr>
        <p:spPr>
          <a:xfrm flipH="1">
            <a:off x="1640841" y="4879340"/>
            <a:ext cx="744984" cy="47498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/>
          <p:cNvCxnSpPr>
            <a:stCxn id="55353" idx="1"/>
            <a:endCxn id="55305" idx="3"/>
          </p:cNvCxnSpPr>
          <p:nvPr/>
        </p:nvCxnSpPr>
        <p:spPr>
          <a:xfrm flipH="1" flipV="1">
            <a:off x="1640841" y="4836160"/>
            <a:ext cx="744984" cy="4318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/>
          <p:cNvCxnSpPr>
            <a:stCxn id="55353" idx="1"/>
            <a:endCxn id="55303" idx="3"/>
          </p:cNvCxnSpPr>
          <p:nvPr/>
        </p:nvCxnSpPr>
        <p:spPr>
          <a:xfrm flipH="1" flipV="1">
            <a:off x="1640841" y="3799840"/>
            <a:ext cx="744984" cy="107950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>
            <a:stCxn id="569" idx="1"/>
            <a:endCxn id="55302" idx="3"/>
          </p:cNvCxnSpPr>
          <p:nvPr/>
        </p:nvCxnSpPr>
        <p:spPr>
          <a:xfrm flipH="1" flipV="1">
            <a:off x="1640840" y="3281680"/>
            <a:ext cx="690880" cy="582685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Straight Connector 96"/>
          <p:cNvCxnSpPr>
            <a:stCxn id="569" idx="1"/>
            <a:endCxn id="55300" idx="3"/>
          </p:cNvCxnSpPr>
          <p:nvPr/>
        </p:nvCxnSpPr>
        <p:spPr>
          <a:xfrm flipH="1" flipV="1">
            <a:off x="1640840" y="2245360"/>
            <a:ext cx="690880" cy="1619005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Straight Connector 98"/>
          <p:cNvCxnSpPr>
            <a:stCxn id="569" idx="1"/>
            <a:endCxn id="55312" idx="3"/>
          </p:cNvCxnSpPr>
          <p:nvPr/>
        </p:nvCxnSpPr>
        <p:spPr>
          <a:xfrm flipH="1" flipV="1">
            <a:off x="1717301" y="1722941"/>
            <a:ext cx="614419" cy="2141424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Straight Connector 100"/>
          <p:cNvCxnSpPr>
            <a:stCxn id="569" idx="1"/>
            <a:endCxn id="55311" idx="3"/>
          </p:cNvCxnSpPr>
          <p:nvPr/>
        </p:nvCxnSpPr>
        <p:spPr>
          <a:xfrm flipH="1" flipV="1">
            <a:off x="1974625" y="1277380"/>
            <a:ext cx="357095" cy="258698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Straight Connector 103"/>
          <p:cNvCxnSpPr>
            <a:stCxn id="579" idx="0"/>
            <a:endCxn id="55310" idx="3"/>
          </p:cNvCxnSpPr>
          <p:nvPr/>
        </p:nvCxnSpPr>
        <p:spPr>
          <a:xfrm flipH="1" flipV="1">
            <a:off x="2426523" y="985004"/>
            <a:ext cx="1499638" cy="159718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Straight Connector 105"/>
          <p:cNvCxnSpPr>
            <a:stCxn id="579" idx="0"/>
            <a:endCxn id="130" idx="3"/>
          </p:cNvCxnSpPr>
          <p:nvPr/>
        </p:nvCxnSpPr>
        <p:spPr>
          <a:xfrm flipV="1">
            <a:off x="3926161" y="863601"/>
            <a:ext cx="564559" cy="28112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Straight Connector 107"/>
          <p:cNvCxnSpPr>
            <a:stCxn id="584" idx="7"/>
            <a:endCxn id="129" idx="3"/>
          </p:cNvCxnSpPr>
          <p:nvPr/>
        </p:nvCxnSpPr>
        <p:spPr>
          <a:xfrm flipV="1">
            <a:off x="3919583" y="863601"/>
            <a:ext cx="1607457" cy="281913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/>
          <p:cNvCxnSpPr>
            <a:stCxn id="586" idx="26"/>
            <a:endCxn id="121" idx="3"/>
          </p:cNvCxnSpPr>
          <p:nvPr/>
        </p:nvCxnSpPr>
        <p:spPr>
          <a:xfrm flipV="1">
            <a:off x="3927176" y="863600"/>
            <a:ext cx="3154344" cy="30458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Connector 111"/>
          <p:cNvCxnSpPr>
            <a:stCxn id="55403" idx="0"/>
            <a:endCxn id="131" idx="3"/>
          </p:cNvCxnSpPr>
          <p:nvPr/>
        </p:nvCxnSpPr>
        <p:spPr>
          <a:xfrm flipH="1" flipV="1">
            <a:off x="2936240" y="863601"/>
            <a:ext cx="2159000" cy="28112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Straight Connector 113"/>
          <p:cNvCxnSpPr>
            <a:stCxn id="55408" idx="5"/>
            <a:endCxn id="128" idx="3"/>
          </p:cNvCxnSpPr>
          <p:nvPr/>
        </p:nvCxnSpPr>
        <p:spPr>
          <a:xfrm flipH="1" flipV="1">
            <a:off x="3972560" y="863601"/>
            <a:ext cx="1140816" cy="288237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Straight Connector 115"/>
          <p:cNvCxnSpPr>
            <a:stCxn id="55408" idx="8"/>
            <a:endCxn id="124" idx="3"/>
          </p:cNvCxnSpPr>
          <p:nvPr/>
        </p:nvCxnSpPr>
        <p:spPr>
          <a:xfrm flipV="1">
            <a:off x="5076426" y="863601"/>
            <a:ext cx="968774" cy="28112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Straight Connector 117"/>
          <p:cNvCxnSpPr>
            <a:stCxn id="55403" idx="0"/>
            <a:endCxn id="127" idx="3"/>
          </p:cNvCxnSpPr>
          <p:nvPr/>
        </p:nvCxnSpPr>
        <p:spPr>
          <a:xfrm flipH="1" flipV="1">
            <a:off x="5008880" y="863601"/>
            <a:ext cx="86360" cy="28112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Straight Connector 119"/>
          <p:cNvCxnSpPr>
            <a:stCxn id="55393" idx="0"/>
            <a:endCxn id="132" idx="3"/>
          </p:cNvCxnSpPr>
          <p:nvPr/>
        </p:nvCxnSpPr>
        <p:spPr>
          <a:xfrm flipH="1" flipV="1">
            <a:off x="3454400" y="863601"/>
            <a:ext cx="2944815" cy="270788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297" name="Straight Connector 55296"/>
          <p:cNvCxnSpPr>
            <a:stCxn id="55400" idx="23"/>
            <a:endCxn id="125" idx="3"/>
          </p:cNvCxnSpPr>
          <p:nvPr/>
        </p:nvCxnSpPr>
        <p:spPr>
          <a:xfrm flipV="1">
            <a:off x="6371382" y="863600"/>
            <a:ext cx="1228298" cy="29240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299" name="Straight Connector 55298"/>
          <p:cNvCxnSpPr>
            <a:stCxn id="55393" idx="0"/>
            <a:endCxn id="55314" idx="1"/>
          </p:cNvCxnSpPr>
          <p:nvPr/>
        </p:nvCxnSpPr>
        <p:spPr>
          <a:xfrm flipV="1">
            <a:off x="6399215" y="982370"/>
            <a:ext cx="1705975" cy="152019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2" name="Straight Connector 55331"/>
          <p:cNvCxnSpPr>
            <a:stCxn id="55393" idx="0"/>
            <a:endCxn id="126" idx="3"/>
          </p:cNvCxnSpPr>
          <p:nvPr/>
        </p:nvCxnSpPr>
        <p:spPr>
          <a:xfrm flipV="1">
            <a:off x="6399215" y="863601"/>
            <a:ext cx="164145" cy="270788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4" name="Straight Connector 55333"/>
          <p:cNvCxnSpPr>
            <a:stCxn id="599" idx="3"/>
            <a:endCxn id="55318" idx="1"/>
          </p:cNvCxnSpPr>
          <p:nvPr/>
        </p:nvCxnSpPr>
        <p:spPr>
          <a:xfrm flipV="1">
            <a:off x="8031480" y="1770579"/>
            <a:ext cx="716169" cy="2045994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6" name="Straight Connector 55335"/>
          <p:cNvCxnSpPr>
            <a:stCxn id="599" idx="3"/>
            <a:endCxn id="55321" idx="1"/>
          </p:cNvCxnSpPr>
          <p:nvPr/>
        </p:nvCxnSpPr>
        <p:spPr>
          <a:xfrm flipV="1">
            <a:off x="8031480" y="3281680"/>
            <a:ext cx="777240" cy="534893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8" name="Straight Connector 55337"/>
          <p:cNvCxnSpPr>
            <a:stCxn id="599" idx="3"/>
            <a:endCxn id="55322" idx="1"/>
          </p:cNvCxnSpPr>
          <p:nvPr/>
        </p:nvCxnSpPr>
        <p:spPr>
          <a:xfrm flipV="1">
            <a:off x="8031480" y="3799840"/>
            <a:ext cx="777240" cy="16733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22" name="Straight Connector 55421"/>
          <p:cNvCxnSpPr>
            <a:stCxn id="599" idx="3"/>
            <a:endCxn id="55324" idx="1"/>
          </p:cNvCxnSpPr>
          <p:nvPr/>
        </p:nvCxnSpPr>
        <p:spPr>
          <a:xfrm>
            <a:off x="8031480" y="3816573"/>
            <a:ext cx="777240" cy="1019587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06" name="Group 56"/>
          <p:cNvGrpSpPr>
            <a:grpSpLocks/>
          </p:cNvGrpSpPr>
          <p:nvPr/>
        </p:nvGrpSpPr>
        <p:grpSpPr bwMode="auto">
          <a:xfrm>
            <a:off x="7513320" y="4577080"/>
            <a:ext cx="518160" cy="604520"/>
            <a:chOff x="48" y="2976"/>
            <a:chExt cx="1081" cy="1147"/>
          </a:xfrm>
        </p:grpSpPr>
        <p:sp>
          <p:nvSpPr>
            <p:cNvPr id="707" name="AutoShape 5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08" name="Freeform 5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09" name="Freeform 5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10" name="Freeform 6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11" name="Freeform 6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12" name="Freeform 6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13" name="Freeform 6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14" name="Freeform 6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715" name="Freeform 6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cxnSp>
        <p:nvCxnSpPr>
          <p:cNvPr id="55424" name="Straight Connector 55423"/>
          <p:cNvCxnSpPr>
            <a:stCxn id="707" idx="3"/>
            <a:endCxn id="55313" idx="1"/>
          </p:cNvCxnSpPr>
          <p:nvPr/>
        </p:nvCxnSpPr>
        <p:spPr>
          <a:xfrm flipV="1">
            <a:off x="8031481" y="1344219"/>
            <a:ext cx="425833" cy="353512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26" name="Straight Connector 55425"/>
          <p:cNvCxnSpPr>
            <a:stCxn id="707" idx="3"/>
            <a:endCxn id="55320" idx="1"/>
          </p:cNvCxnSpPr>
          <p:nvPr/>
        </p:nvCxnSpPr>
        <p:spPr>
          <a:xfrm flipV="1">
            <a:off x="8031480" y="2763520"/>
            <a:ext cx="777240" cy="211582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28" name="Straight Connector 55427"/>
          <p:cNvCxnSpPr>
            <a:stCxn id="707" idx="3"/>
            <a:endCxn id="55323" idx="1"/>
          </p:cNvCxnSpPr>
          <p:nvPr/>
        </p:nvCxnSpPr>
        <p:spPr>
          <a:xfrm flipV="1">
            <a:off x="8031480" y="4318000"/>
            <a:ext cx="777240" cy="56134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38" name="Straight Connector 55437"/>
          <p:cNvCxnSpPr>
            <a:stCxn id="707" idx="3"/>
            <a:endCxn id="55327" idx="1"/>
          </p:cNvCxnSpPr>
          <p:nvPr/>
        </p:nvCxnSpPr>
        <p:spPr>
          <a:xfrm>
            <a:off x="8031480" y="4879340"/>
            <a:ext cx="478205" cy="1424724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40" name="Straight Connector 55439"/>
          <p:cNvCxnSpPr>
            <a:stCxn id="609" idx="3"/>
            <a:endCxn id="55319" idx="1"/>
          </p:cNvCxnSpPr>
          <p:nvPr/>
        </p:nvCxnSpPr>
        <p:spPr>
          <a:xfrm flipV="1">
            <a:off x="7502615" y="2245360"/>
            <a:ext cx="1306105" cy="367030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42" name="Straight Connector 55441"/>
          <p:cNvCxnSpPr>
            <a:stCxn id="609" idx="3"/>
            <a:endCxn id="55325" idx="1"/>
          </p:cNvCxnSpPr>
          <p:nvPr/>
        </p:nvCxnSpPr>
        <p:spPr>
          <a:xfrm flipV="1">
            <a:off x="7502615" y="5354320"/>
            <a:ext cx="1306105" cy="561340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44" name="Straight Connector 55443"/>
          <p:cNvCxnSpPr>
            <a:stCxn id="609" idx="3"/>
            <a:endCxn id="55326" idx="1"/>
          </p:cNvCxnSpPr>
          <p:nvPr/>
        </p:nvCxnSpPr>
        <p:spPr>
          <a:xfrm flipV="1">
            <a:off x="7502614" y="5836762"/>
            <a:ext cx="1242036" cy="78898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46" name="Straight Connector 55445"/>
          <p:cNvCxnSpPr>
            <a:stCxn id="609" idx="3"/>
            <a:endCxn id="55328" idx="1"/>
          </p:cNvCxnSpPr>
          <p:nvPr/>
        </p:nvCxnSpPr>
        <p:spPr>
          <a:xfrm>
            <a:off x="7502615" y="5915660"/>
            <a:ext cx="700696" cy="85202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48" name="Straight Connector 55447"/>
          <p:cNvCxnSpPr>
            <a:stCxn id="631" idx="0"/>
          </p:cNvCxnSpPr>
          <p:nvPr/>
        </p:nvCxnSpPr>
        <p:spPr>
          <a:xfrm flipH="1" flipV="1">
            <a:off x="3956766" y="1738909"/>
            <a:ext cx="1169512" cy="24737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50" name="Straight Connector 55449"/>
          <p:cNvCxnSpPr>
            <a:stCxn id="631" idx="0"/>
            <a:endCxn id="55403" idx="2"/>
          </p:cNvCxnSpPr>
          <p:nvPr/>
        </p:nvCxnSpPr>
        <p:spPr>
          <a:xfrm flipH="1" flipV="1">
            <a:off x="5095240" y="1749243"/>
            <a:ext cx="31037" cy="23703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52" name="Straight Connector 55451"/>
          <p:cNvCxnSpPr>
            <a:stCxn id="631" idx="0"/>
            <a:endCxn id="55395" idx="2"/>
          </p:cNvCxnSpPr>
          <p:nvPr/>
        </p:nvCxnSpPr>
        <p:spPr>
          <a:xfrm flipV="1">
            <a:off x="5126278" y="1717827"/>
            <a:ext cx="1222847" cy="26845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54" name="Straight Connector 55453"/>
          <p:cNvCxnSpPr>
            <a:stCxn id="619" idx="1"/>
            <a:endCxn id="571" idx="52"/>
          </p:cNvCxnSpPr>
          <p:nvPr/>
        </p:nvCxnSpPr>
        <p:spPr>
          <a:xfrm flipH="1" flipV="1">
            <a:off x="2729088" y="3964149"/>
            <a:ext cx="517890" cy="611312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/>
          <p:cNvCxnSpPr>
            <a:stCxn id="619" idx="1"/>
            <a:endCxn id="55355" idx="51"/>
          </p:cNvCxnSpPr>
          <p:nvPr/>
        </p:nvCxnSpPr>
        <p:spPr>
          <a:xfrm flipH="1">
            <a:off x="2780317" y="4575461"/>
            <a:ext cx="466661" cy="395238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6" name="Straight Connector 635"/>
          <p:cNvCxnSpPr>
            <a:stCxn id="619" idx="1"/>
            <a:endCxn id="55363" idx="0"/>
          </p:cNvCxnSpPr>
          <p:nvPr/>
        </p:nvCxnSpPr>
        <p:spPr>
          <a:xfrm flipH="1">
            <a:off x="3195321" y="4575461"/>
            <a:ext cx="51658" cy="103794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0" name="Straight Connector 639"/>
          <p:cNvCxnSpPr>
            <a:stCxn id="625" idx="3"/>
            <a:endCxn id="609" idx="0"/>
          </p:cNvCxnSpPr>
          <p:nvPr/>
        </p:nvCxnSpPr>
        <p:spPr>
          <a:xfrm>
            <a:off x="7105807" y="4580859"/>
            <a:ext cx="137728" cy="1032541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2" name="Straight Connector 641"/>
          <p:cNvCxnSpPr>
            <a:stCxn id="625" idx="3"/>
            <a:endCxn id="711" idx="26"/>
          </p:cNvCxnSpPr>
          <p:nvPr/>
        </p:nvCxnSpPr>
        <p:spPr>
          <a:xfrm>
            <a:off x="7105807" y="4580859"/>
            <a:ext cx="516887" cy="335638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4" name="Straight Connector 643"/>
          <p:cNvCxnSpPr>
            <a:stCxn id="625" idx="3"/>
          </p:cNvCxnSpPr>
          <p:nvPr/>
        </p:nvCxnSpPr>
        <p:spPr>
          <a:xfrm flipV="1">
            <a:off x="7105806" y="4012231"/>
            <a:ext cx="440898" cy="568627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37" name="Picture 63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7498080"/>
            <a:ext cx="1996211" cy="2743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4374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00" name="Rectangle 4"/>
          <p:cNvSpPr>
            <a:spLocks noChangeArrowheads="1"/>
          </p:cNvSpPr>
          <p:nvPr/>
        </p:nvSpPr>
        <p:spPr bwMode="auto">
          <a:xfrm>
            <a:off x="949960" y="20726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1" name="Rectangle 5"/>
          <p:cNvSpPr>
            <a:spLocks noChangeArrowheads="1"/>
          </p:cNvSpPr>
          <p:nvPr/>
        </p:nvSpPr>
        <p:spPr bwMode="auto">
          <a:xfrm>
            <a:off x="949960" y="25908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2" name="Rectangle 6"/>
          <p:cNvSpPr>
            <a:spLocks noChangeArrowheads="1"/>
          </p:cNvSpPr>
          <p:nvPr/>
        </p:nvSpPr>
        <p:spPr bwMode="auto">
          <a:xfrm>
            <a:off x="949960" y="31089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3" name="Rectangle 7"/>
          <p:cNvSpPr>
            <a:spLocks noChangeArrowheads="1"/>
          </p:cNvSpPr>
          <p:nvPr/>
        </p:nvSpPr>
        <p:spPr bwMode="auto">
          <a:xfrm>
            <a:off x="949960" y="3627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4" name="Rectangle 8"/>
          <p:cNvSpPr>
            <a:spLocks noChangeArrowheads="1"/>
          </p:cNvSpPr>
          <p:nvPr/>
        </p:nvSpPr>
        <p:spPr bwMode="auto">
          <a:xfrm>
            <a:off x="949960" y="4145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5" name="Rectangle 9"/>
          <p:cNvSpPr>
            <a:spLocks noChangeArrowheads="1"/>
          </p:cNvSpPr>
          <p:nvPr/>
        </p:nvSpPr>
        <p:spPr bwMode="auto">
          <a:xfrm>
            <a:off x="949960" y="4663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6" name="Rectangle 10"/>
          <p:cNvSpPr>
            <a:spLocks noChangeArrowheads="1"/>
          </p:cNvSpPr>
          <p:nvPr/>
        </p:nvSpPr>
        <p:spPr bwMode="auto">
          <a:xfrm>
            <a:off x="949960" y="51816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7" name="Rectangle 11"/>
          <p:cNvSpPr>
            <a:spLocks noChangeArrowheads="1"/>
          </p:cNvSpPr>
          <p:nvPr/>
        </p:nvSpPr>
        <p:spPr bwMode="auto">
          <a:xfrm rot="-902783">
            <a:off x="1036320" y="5786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8" name="Rectangle 12"/>
          <p:cNvSpPr>
            <a:spLocks noChangeArrowheads="1"/>
          </p:cNvSpPr>
          <p:nvPr/>
        </p:nvSpPr>
        <p:spPr bwMode="auto">
          <a:xfrm rot="-1588103">
            <a:off x="1295400" y="6304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09" name="Rectangle 13"/>
          <p:cNvSpPr>
            <a:spLocks noChangeArrowheads="1"/>
          </p:cNvSpPr>
          <p:nvPr/>
        </p:nvSpPr>
        <p:spPr bwMode="auto">
          <a:xfrm rot="-2495625">
            <a:off x="1640840" y="6822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0" name="Rectangle 14"/>
          <p:cNvSpPr>
            <a:spLocks noChangeArrowheads="1"/>
          </p:cNvSpPr>
          <p:nvPr/>
        </p:nvSpPr>
        <p:spPr bwMode="auto">
          <a:xfrm rot="3502159">
            <a:off x="1899920" y="5181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1" name="Rectangle 15"/>
          <p:cNvSpPr>
            <a:spLocks noChangeArrowheads="1"/>
          </p:cNvSpPr>
          <p:nvPr/>
        </p:nvSpPr>
        <p:spPr bwMode="auto">
          <a:xfrm rot="2655201">
            <a:off x="1381760" y="8636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2" name="Rectangle 16"/>
          <p:cNvSpPr>
            <a:spLocks noChangeArrowheads="1"/>
          </p:cNvSpPr>
          <p:nvPr/>
        </p:nvSpPr>
        <p:spPr bwMode="auto">
          <a:xfrm rot="824943">
            <a:off x="1036320" y="1468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3" name="Rectangle 17"/>
          <p:cNvSpPr>
            <a:spLocks noChangeArrowheads="1"/>
          </p:cNvSpPr>
          <p:nvPr/>
        </p:nvSpPr>
        <p:spPr bwMode="auto">
          <a:xfrm rot="-2393426">
            <a:off x="8376920" y="9499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4" name="Rectangle 18"/>
          <p:cNvSpPr>
            <a:spLocks noChangeArrowheads="1"/>
          </p:cNvSpPr>
          <p:nvPr/>
        </p:nvSpPr>
        <p:spPr bwMode="auto">
          <a:xfrm rot="-3452768">
            <a:off x="7945120" y="5181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8" name="Rectangle 22"/>
          <p:cNvSpPr>
            <a:spLocks noChangeArrowheads="1"/>
          </p:cNvSpPr>
          <p:nvPr/>
        </p:nvSpPr>
        <p:spPr bwMode="auto">
          <a:xfrm rot="-1323587">
            <a:off x="8722360" y="1468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19" name="Rectangle 23"/>
          <p:cNvSpPr>
            <a:spLocks noChangeArrowheads="1"/>
          </p:cNvSpPr>
          <p:nvPr/>
        </p:nvSpPr>
        <p:spPr bwMode="auto">
          <a:xfrm>
            <a:off x="8808720" y="20726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0" name="Rectangle 24"/>
          <p:cNvSpPr>
            <a:spLocks noChangeArrowheads="1"/>
          </p:cNvSpPr>
          <p:nvPr/>
        </p:nvSpPr>
        <p:spPr bwMode="auto">
          <a:xfrm>
            <a:off x="8808720" y="25908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1" name="Rectangle 25"/>
          <p:cNvSpPr>
            <a:spLocks noChangeArrowheads="1"/>
          </p:cNvSpPr>
          <p:nvPr/>
        </p:nvSpPr>
        <p:spPr bwMode="auto">
          <a:xfrm>
            <a:off x="8808720" y="310896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2" name="Rectangle 26"/>
          <p:cNvSpPr>
            <a:spLocks noChangeArrowheads="1"/>
          </p:cNvSpPr>
          <p:nvPr/>
        </p:nvSpPr>
        <p:spPr bwMode="auto">
          <a:xfrm>
            <a:off x="8808720" y="3627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3" name="Rectangle 27"/>
          <p:cNvSpPr>
            <a:spLocks noChangeArrowheads="1"/>
          </p:cNvSpPr>
          <p:nvPr/>
        </p:nvSpPr>
        <p:spPr bwMode="auto">
          <a:xfrm>
            <a:off x="8808720" y="4145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4" name="Rectangle 28"/>
          <p:cNvSpPr>
            <a:spLocks noChangeArrowheads="1"/>
          </p:cNvSpPr>
          <p:nvPr/>
        </p:nvSpPr>
        <p:spPr bwMode="auto">
          <a:xfrm>
            <a:off x="8808720" y="4663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5" name="Rectangle 29"/>
          <p:cNvSpPr>
            <a:spLocks noChangeArrowheads="1"/>
          </p:cNvSpPr>
          <p:nvPr/>
        </p:nvSpPr>
        <p:spPr bwMode="auto">
          <a:xfrm>
            <a:off x="8808720" y="518160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6" name="Rectangle 30"/>
          <p:cNvSpPr>
            <a:spLocks noChangeArrowheads="1"/>
          </p:cNvSpPr>
          <p:nvPr/>
        </p:nvSpPr>
        <p:spPr bwMode="auto">
          <a:xfrm rot="1241727">
            <a:off x="8722360" y="578612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7" name="Rectangle 31"/>
          <p:cNvSpPr>
            <a:spLocks noChangeArrowheads="1"/>
          </p:cNvSpPr>
          <p:nvPr/>
        </p:nvSpPr>
        <p:spPr bwMode="auto">
          <a:xfrm rot="1802482">
            <a:off x="8463280" y="630428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55328" name="Rectangle 32"/>
          <p:cNvSpPr>
            <a:spLocks noChangeArrowheads="1"/>
          </p:cNvSpPr>
          <p:nvPr/>
        </p:nvSpPr>
        <p:spPr bwMode="auto">
          <a:xfrm rot="2471156">
            <a:off x="8117840" y="6822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1" name="Rectangle 19"/>
          <p:cNvSpPr>
            <a:spLocks noChangeArrowheads="1"/>
          </p:cNvSpPr>
          <p:nvPr/>
        </p:nvSpPr>
        <p:spPr bwMode="auto">
          <a:xfrm rot="5400000">
            <a:off x="673608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4" name="Rectangle 43"/>
          <p:cNvSpPr>
            <a:spLocks noChangeArrowheads="1"/>
          </p:cNvSpPr>
          <p:nvPr/>
        </p:nvSpPr>
        <p:spPr bwMode="auto">
          <a:xfrm rot="5400000">
            <a:off x="569976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5" name="Rectangle 19"/>
          <p:cNvSpPr>
            <a:spLocks noChangeArrowheads="1"/>
          </p:cNvSpPr>
          <p:nvPr/>
        </p:nvSpPr>
        <p:spPr bwMode="auto">
          <a:xfrm rot="5400000">
            <a:off x="725424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6" name="Rectangle 43"/>
          <p:cNvSpPr>
            <a:spLocks noChangeArrowheads="1"/>
          </p:cNvSpPr>
          <p:nvPr/>
        </p:nvSpPr>
        <p:spPr bwMode="auto">
          <a:xfrm rot="5400000">
            <a:off x="621792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7" name="Rectangle 19"/>
          <p:cNvSpPr>
            <a:spLocks noChangeArrowheads="1"/>
          </p:cNvSpPr>
          <p:nvPr/>
        </p:nvSpPr>
        <p:spPr bwMode="auto">
          <a:xfrm rot="5400000">
            <a:off x="466344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8" name="Rectangle 43"/>
          <p:cNvSpPr>
            <a:spLocks noChangeArrowheads="1"/>
          </p:cNvSpPr>
          <p:nvPr/>
        </p:nvSpPr>
        <p:spPr bwMode="auto">
          <a:xfrm rot="5400000">
            <a:off x="362712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29" name="Rectangle 19"/>
          <p:cNvSpPr>
            <a:spLocks noChangeArrowheads="1"/>
          </p:cNvSpPr>
          <p:nvPr/>
        </p:nvSpPr>
        <p:spPr bwMode="auto">
          <a:xfrm rot="5400000">
            <a:off x="518160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30" name="Rectangle 43"/>
          <p:cNvSpPr>
            <a:spLocks noChangeArrowheads="1"/>
          </p:cNvSpPr>
          <p:nvPr/>
        </p:nvSpPr>
        <p:spPr bwMode="auto">
          <a:xfrm rot="5400000">
            <a:off x="414528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31" name="Rectangle 19"/>
          <p:cNvSpPr>
            <a:spLocks noChangeArrowheads="1"/>
          </p:cNvSpPr>
          <p:nvPr/>
        </p:nvSpPr>
        <p:spPr bwMode="auto">
          <a:xfrm rot="5400000">
            <a:off x="259080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sp>
        <p:nvSpPr>
          <p:cNvPr id="132" name="Rectangle 19"/>
          <p:cNvSpPr>
            <a:spLocks noChangeArrowheads="1"/>
          </p:cNvSpPr>
          <p:nvPr/>
        </p:nvSpPr>
        <p:spPr bwMode="auto">
          <a:xfrm rot="5400000">
            <a:off x="3108960" y="345440"/>
            <a:ext cx="690880" cy="34544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1036290"/>
            <a:endParaRPr lang="en-US" sz="2040">
              <a:solidFill>
                <a:prstClr val="black"/>
              </a:solidFill>
            </a:endParaRPr>
          </a:p>
        </p:txBody>
      </p:sp>
      <p:grpSp>
        <p:nvGrpSpPr>
          <p:cNvPr id="133" name="Group 508"/>
          <p:cNvGrpSpPr>
            <a:grpSpLocks/>
          </p:cNvGrpSpPr>
          <p:nvPr/>
        </p:nvGrpSpPr>
        <p:grpSpPr bwMode="auto">
          <a:xfrm>
            <a:off x="8337512" y="6736080"/>
            <a:ext cx="298488" cy="518160"/>
            <a:chOff x="2928" y="336"/>
            <a:chExt cx="816" cy="960"/>
          </a:xfrm>
        </p:grpSpPr>
        <p:sp>
          <p:nvSpPr>
            <p:cNvPr id="13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3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45" name="Group 508"/>
          <p:cNvGrpSpPr>
            <a:grpSpLocks/>
          </p:cNvGrpSpPr>
          <p:nvPr/>
        </p:nvGrpSpPr>
        <p:grpSpPr bwMode="auto">
          <a:xfrm>
            <a:off x="8682952" y="6217920"/>
            <a:ext cx="298488" cy="518160"/>
            <a:chOff x="2928" y="336"/>
            <a:chExt cx="816" cy="960"/>
          </a:xfrm>
        </p:grpSpPr>
        <p:sp>
          <p:nvSpPr>
            <p:cNvPr id="14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4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57" name="Group 508"/>
          <p:cNvGrpSpPr>
            <a:grpSpLocks/>
          </p:cNvGrpSpPr>
          <p:nvPr/>
        </p:nvGrpSpPr>
        <p:grpSpPr bwMode="auto">
          <a:xfrm>
            <a:off x="8942032" y="5699760"/>
            <a:ext cx="298488" cy="518160"/>
            <a:chOff x="2928" y="336"/>
            <a:chExt cx="816" cy="960"/>
          </a:xfrm>
        </p:grpSpPr>
        <p:sp>
          <p:nvSpPr>
            <p:cNvPr id="15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5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6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69" name="Group 508"/>
          <p:cNvGrpSpPr>
            <a:grpSpLocks/>
          </p:cNvGrpSpPr>
          <p:nvPr/>
        </p:nvGrpSpPr>
        <p:grpSpPr bwMode="auto">
          <a:xfrm>
            <a:off x="9028392" y="5095240"/>
            <a:ext cx="298488" cy="518160"/>
            <a:chOff x="2928" y="336"/>
            <a:chExt cx="816" cy="960"/>
          </a:xfrm>
        </p:grpSpPr>
        <p:sp>
          <p:nvSpPr>
            <p:cNvPr id="17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7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81" name="Group 508"/>
          <p:cNvGrpSpPr>
            <a:grpSpLocks/>
          </p:cNvGrpSpPr>
          <p:nvPr/>
        </p:nvGrpSpPr>
        <p:grpSpPr bwMode="auto">
          <a:xfrm>
            <a:off x="9028392" y="4577080"/>
            <a:ext cx="298488" cy="518160"/>
            <a:chOff x="2928" y="336"/>
            <a:chExt cx="816" cy="960"/>
          </a:xfrm>
        </p:grpSpPr>
        <p:sp>
          <p:nvSpPr>
            <p:cNvPr id="18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8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193" name="Group 508"/>
          <p:cNvGrpSpPr>
            <a:grpSpLocks/>
          </p:cNvGrpSpPr>
          <p:nvPr/>
        </p:nvGrpSpPr>
        <p:grpSpPr bwMode="auto">
          <a:xfrm>
            <a:off x="9028392" y="4058920"/>
            <a:ext cx="298488" cy="518160"/>
            <a:chOff x="2928" y="336"/>
            <a:chExt cx="816" cy="960"/>
          </a:xfrm>
        </p:grpSpPr>
        <p:sp>
          <p:nvSpPr>
            <p:cNvPr id="19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roup 508"/>
          <p:cNvGrpSpPr>
            <a:grpSpLocks/>
          </p:cNvGrpSpPr>
          <p:nvPr/>
        </p:nvGrpSpPr>
        <p:grpSpPr bwMode="auto">
          <a:xfrm>
            <a:off x="9028392" y="3540760"/>
            <a:ext cx="298488" cy="518160"/>
            <a:chOff x="2928" y="336"/>
            <a:chExt cx="816" cy="960"/>
          </a:xfrm>
        </p:grpSpPr>
        <p:sp>
          <p:nvSpPr>
            <p:cNvPr id="20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0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17" name="Group 508"/>
          <p:cNvGrpSpPr>
            <a:grpSpLocks/>
          </p:cNvGrpSpPr>
          <p:nvPr/>
        </p:nvGrpSpPr>
        <p:grpSpPr bwMode="auto">
          <a:xfrm>
            <a:off x="9028392" y="3022600"/>
            <a:ext cx="298488" cy="518160"/>
            <a:chOff x="2928" y="336"/>
            <a:chExt cx="816" cy="960"/>
          </a:xfrm>
        </p:grpSpPr>
        <p:sp>
          <p:nvSpPr>
            <p:cNvPr id="21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1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2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29" name="Group 508"/>
          <p:cNvGrpSpPr>
            <a:grpSpLocks/>
          </p:cNvGrpSpPr>
          <p:nvPr/>
        </p:nvGrpSpPr>
        <p:grpSpPr bwMode="auto">
          <a:xfrm>
            <a:off x="9028392" y="2504440"/>
            <a:ext cx="298488" cy="518160"/>
            <a:chOff x="2928" y="336"/>
            <a:chExt cx="816" cy="960"/>
          </a:xfrm>
        </p:grpSpPr>
        <p:sp>
          <p:nvSpPr>
            <p:cNvPr id="23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3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41" name="Group 508"/>
          <p:cNvGrpSpPr>
            <a:grpSpLocks/>
          </p:cNvGrpSpPr>
          <p:nvPr/>
        </p:nvGrpSpPr>
        <p:grpSpPr bwMode="auto">
          <a:xfrm>
            <a:off x="9028392" y="1986280"/>
            <a:ext cx="298488" cy="518160"/>
            <a:chOff x="2928" y="336"/>
            <a:chExt cx="816" cy="960"/>
          </a:xfrm>
        </p:grpSpPr>
        <p:sp>
          <p:nvSpPr>
            <p:cNvPr id="24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4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53" name="Group 508"/>
          <p:cNvGrpSpPr>
            <a:grpSpLocks/>
          </p:cNvGrpSpPr>
          <p:nvPr/>
        </p:nvGrpSpPr>
        <p:grpSpPr bwMode="auto">
          <a:xfrm>
            <a:off x="8942032" y="1381760"/>
            <a:ext cx="298488" cy="518160"/>
            <a:chOff x="2928" y="336"/>
            <a:chExt cx="816" cy="960"/>
          </a:xfrm>
        </p:grpSpPr>
        <p:sp>
          <p:nvSpPr>
            <p:cNvPr id="25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5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65" name="Group 508"/>
          <p:cNvGrpSpPr>
            <a:grpSpLocks/>
          </p:cNvGrpSpPr>
          <p:nvPr/>
        </p:nvGrpSpPr>
        <p:grpSpPr bwMode="auto">
          <a:xfrm>
            <a:off x="8596592" y="863600"/>
            <a:ext cx="298488" cy="518160"/>
            <a:chOff x="2928" y="336"/>
            <a:chExt cx="816" cy="960"/>
          </a:xfrm>
        </p:grpSpPr>
        <p:sp>
          <p:nvSpPr>
            <p:cNvPr id="26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6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77" name="Group 508"/>
          <p:cNvGrpSpPr>
            <a:grpSpLocks/>
          </p:cNvGrpSpPr>
          <p:nvPr/>
        </p:nvGrpSpPr>
        <p:grpSpPr bwMode="auto">
          <a:xfrm>
            <a:off x="8117840" y="431800"/>
            <a:ext cx="298488" cy="518160"/>
            <a:chOff x="2928" y="336"/>
            <a:chExt cx="816" cy="960"/>
          </a:xfrm>
        </p:grpSpPr>
        <p:sp>
          <p:nvSpPr>
            <p:cNvPr id="27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7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8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289" name="Group 508"/>
          <p:cNvGrpSpPr>
            <a:grpSpLocks/>
          </p:cNvGrpSpPr>
          <p:nvPr/>
        </p:nvGrpSpPr>
        <p:grpSpPr bwMode="auto">
          <a:xfrm>
            <a:off x="7473912" y="259080"/>
            <a:ext cx="298488" cy="518160"/>
            <a:chOff x="2928" y="336"/>
            <a:chExt cx="816" cy="960"/>
          </a:xfrm>
        </p:grpSpPr>
        <p:sp>
          <p:nvSpPr>
            <p:cNvPr id="29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29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01" name="Group 508"/>
          <p:cNvGrpSpPr>
            <a:grpSpLocks/>
          </p:cNvGrpSpPr>
          <p:nvPr/>
        </p:nvGrpSpPr>
        <p:grpSpPr bwMode="auto">
          <a:xfrm>
            <a:off x="6908800" y="259080"/>
            <a:ext cx="298488" cy="518160"/>
            <a:chOff x="2928" y="336"/>
            <a:chExt cx="816" cy="960"/>
          </a:xfrm>
        </p:grpSpPr>
        <p:sp>
          <p:nvSpPr>
            <p:cNvPr id="30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0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13" name="Group 508"/>
          <p:cNvGrpSpPr>
            <a:grpSpLocks/>
          </p:cNvGrpSpPr>
          <p:nvPr/>
        </p:nvGrpSpPr>
        <p:grpSpPr bwMode="auto">
          <a:xfrm>
            <a:off x="6437592" y="259080"/>
            <a:ext cx="298488" cy="518160"/>
            <a:chOff x="2928" y="336"/>
            <a:chExt cx="816" cy="960"/>
          </a:xfrm>
        </p:grpSpPr>
        <p:sp>
          <p:nvSpPr>
            <p:cNvPr id="31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1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25" name="Group 508"/>
          <p:cNvGrpSpPr>
            <a:grpSpLocks/>
          </p:cNvGrpSpPr>
          <p:nvPr/>
        </p:nvGrpSpPr>
        <p:grpSpPr bwMode="auto">
          <a:xfrm>
            <a:off x="5872480" y="259080"/>
            <a:ext cx="298488" cy="518160"/>
            <a:chOff x="2928" y="336"/>
            <a:chExt cx="816" cy="960"/>
          </a:xfrm>
        </p:grpSpPr>
        <p:sp>
          <p:nvSpPr>
            <p:cNvPr id="32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2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37" name="Group 508"/>
          <p:cNvGrpSpPr>
            <a:grpSpLocks/>
          </p:cNvGrpSpPr>
          <p:nvPr/>
        </p:nvGrpSpPr>
        <p:grpSpPr bwMode="auto">
          <a:xfrm>
            <a:off x="5401272" y="259080"/>
            <a:ext cx="298488" cy="518160"/>
            <a:chOff x="2928" y="336"/>
            <a:chExt cx="816" cy="960"/>
          </a:xfrm>
        </p:grpSpPr>
        <p:sp>
          <p:nvSpPr>
            <p:cNvPr id="33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3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4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49" name="Group 508"/>
          <p:cNvGrpSpPr>
            <a:grpSpLocks/>
          </p:cNvGrpSpPr>
          <p:nvPr/>
        </p:nvGrpSpPr>
        <p:grpSpPr bwMode="auto">
          <a:xfrm>
            <a:off x="4836160" y="259080"/>
            <a:ext cx="298488" cy="518160"/>
            <a:chOff x="2928" y="336"/>
            <a:chExt cx="816" cy="960"/>
          </a:xfrm>
        </p:grpSpPr>
        <p:sp>
          <p:nvSpPr>
            <p:cNvPr id="35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5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61" name="Group 508"/>
          <p:cNvGrpSpPr>
            <a:grpSpLocks/>
          </p:cNvGrpSpPr>
          <p:nvPr/>
        </p:nvGrpSpPr>
        <p:grpSpPr bwMode="auto">
          <a:xfrm>
            <a:off x="4364952" y="259080"/>
            <a:ext cx="298488" cy="518160"/>
            <a:chOff x="2928" y="336"/>
            <a:chExt cx="816" cy="960"/>
          </a:xfrm>
        </p:grpSpPr>
        <p:sp>
          <p:nvSpPr>
            <p:cNvPr id="36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6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73" name="Group 508"/>
          <p:cNvGrpSpPr>
            <a:grpSpLocks/>
          </p:cNvGrpSpPr>
          <p:nvPr/>
        </p:nvGrpSpPr>
        <p:grpSpPr bwMode="auto">
          <a:xfrm>
            <a:off x="3799840" y="259080"/>
            <a:ext cx="298488" cy="518160"/>
            <a:chOff x="2928" y="336"/>
            <a:chExt cx="816" cy="960"/>
          </a:xfrm>
        </p:grpSpPr>
        <p:sp>
          <p:nvSpPr>
            <p:cNvPr id="37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7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85" name="Group 508"/>
          <p:cNvGrpSpPr>
            <a:grpSpLocks/>
          </p:cNvGrpSpPr>
          <p:nvPr/>
        </p:nvGrpSpPr>
        <p:grpSpPr bwMode="auto">
          <a:xfrm>
            <a:off x="3328632" y="259080"/>
            <a:ext cx="298488" cy="518160"/>
            <a:chOff x="2928" y="336"/>
            <a:chExt cx="816" cy="960"/>
          </a:xfrm>
        </p:grpSpPr>
        <p:sp>
          <p:nvSpPr>
            <p:cNvPr id="38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8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397" name="Group 508"/>
          <p:cNvGrpSpPr>
            <a:grpSpLocks/>
          </p:cNvGrpSpPr>
          <p:nvPr/>
        </p:nvGrpSpPr>
        <p:grpSpPr bwMode="auto">
          <a:xfrm>
            <a:off x="2763520" y="259080"/>
            <a:ext cx="298488" cy="518160"/>
            <a:chOff x="2928" y="336"/>
            <a:chExt cx="816" cy="960"/>
          </a:xfrm>
        </p:grpSpPr>
        <p:sp>
          <p:nvSpPr>
            <p:cNvPr id="39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39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0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09" name="Group 508"/>
          <p:cNvGrpSpPr>
            <a:grpSpLocks/>
          </p:cNvGrpSpPr>
          <p:nvPr/>
        </p:nvGrpSpPr>
        <p:grpSpPr bwMode="auto">
          <a:xfrm>
            <a:off x="2072640" y="431800"/>
            <a:ext cx="298488" cy="518160"/>
            <a:chOff x="2928" y="336"/>
            <a:chExt cx="816" cy="960"/>
          </a:xfrm>
        </p:grpSpPr>
        <p:sp>
          <p:nvSpPr>
            <p:cNvPr id="41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1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21" name="Group 508"/>
          <p:cNvGrpSpPr>
            <a:grpSpLocks/>
          </p:cNvGrpSpPr>
          <p:nvPr/>
        </p:nvGrpSpPr>
        <p:grpSpPr bwMode="auto">
          <a:xfrm>
            <a:off x="1601432" y="777240"/>
            <a:ext cx="298488" cy="518160"/>
            <a:chOff x="2928" y="336"/>
            <a:chExt cx="816" cy="960"/>
          </a:xfrm>
        </p:grpSpPr>
        <p:sp>
          <p:nvSpPr>
            <p:cNvPr id="42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2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33" name="Group 508"/>
          <p:cNvGrpSpPr>
            <a:grpSpLocks/>
          </p:cNvGrpSpPr>
          <p:nvPr/>
        </p:nvGrpSpPr>
        <p:grpSpPr bwMode="auto">
          <a:xfrm>
            <a:off x="1255992" y="1381760"/>
            <a:ext cx="298488" cy="518160"/>
            <a:chOff x="2928" y="336"/>
            <a:chExt cx="816" cy="960"/>
          </a:xfrm>
        </p:grpSpPr>
        <p:sp>
          <p:nvSpPr>
            <p:cNvPr id="43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3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45" name="Group 508"/>
          <p:cNvGrpSpPr>
            <a:grpSpLocks/>
          </p:cNvGrpSpPr>
          <p:nvPr/>
        </p:nvGrpSpPr>
        <p:grpSpPr bwMode="auto">
          <a:xfrm>
            <a:off x="1122680" y="5095240"/>
            <a:ext cx="298488" cy="518160"/>
            <a:chOff x="2928" y="336"/>
            <a:chExt cx="816" cy="960"/>
          </a:xfrm>
        </p:grpSpPr>
        <p:sp>
          <p:nvSpPr>
            <p:cNvPr id="44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4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57" name="Group 508"/>
          <p:cNvGrpSpPr>
            <a:grpSpLocks/>
          </p:cNvGrpSpPr>
          <p:nvPr/>
        </p:nvGrpSpPr>
        <p:grpSpPr bwMode="auto">
          <a:xfrm>
            <a:off x="1122680" y="4577080"/>
            <a:ext cx="298488" cy="518160"/>
            <a:chOff x="2928" y="336"/>
            <a:chExt cx="816" cy="960"/>
          </a:xfrm>
        </p:grpSpPr>
        <p:sp>
          <p:nvSpPr>
            <p:cNvPr id="45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5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6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69" name="Group 508"/>
          <p:cNvGrpSpPr>
            <a:grpSpLocks/>
          </p:cNvGrpSpPr>
          <p:nvPr/>
        </p:nvGrpSpPr>
        <p:grpSpPr bwMode="auto">
          <a:xfrm>
            <a:off x="1122680" y="4058920"/>
            <a:ext cx="298488" cy="518160"/>
            <a:chOff x="2928" y="336"/>
            <a:chExt cx="816" cy="960"/>
          </a:xfrm>
        </p:grpSpPr>
        <p:sp>
          <p:nvSpPr>
            <p:cNvPr id="47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7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81" name="Group 508"/>
          <p:cNvGrpSpPr>
            <a:grpSpLocks/>
          </p:cNvGrpSpPr>
          <p:nvPr/>
        </p:nvGrpSpPr>
        <p:grpSpPr bwMode="auto">
          <a:xfrm>
            <a:off x="1122680" y="3540760"/>
            <a:ext cx="298488" cy="518160"/>
            <a:chOff x="2928" y="336"/>
            <a:chExt cx="816" cy="960"/>
          </a:xfrm>
        </p:grpSpPr>
        <p:sp>
          <p:nvSpPr>
            <p:cNvPr id="48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8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493" name="Group 508"/>
          <p:cNvGrpSpPr>
            <a:grpSpLocks/>
          </p:cNvGrpSpPr>
          <p:nvPr/>
        </p:nvGrpSpPr>
        <p:grpSpPr bwMode="auto">
          <a:xfrm>
            <a:off x="1122680" y="3022600"/>
            <a:ext cx="298488" cy="518160"/>
            <a:chOff x="2928" y="336"/>
            <a:chExt cx="816" cy="960"/>
          </a:xfrm>
        </p:grpSpPr>
        <p:sp>
          <p:nvSpPr>
            <p:cNvPr id="49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49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05" name="Group 508"/>
          <p:cNvGrpSpPr>
            <a:grpSpLocks/>
          </p:cNvGrpSpPr>
          <p:nvPr/>
        </p:nvGrpSpPr>
        <p:grpSpPr bwMode="auto">
          <a:xfrm>
            <a:off x="1122680" y="2504440"/>
            <a:ext cx="298488" cy="518160"/>
            <a:chOff x="2928" y="336"/>
            <a:chExt cx="816" cy="960"/>
          </a:xfrm>
        </p:grpSpPr>
        <p:sp>
          <p:nvSpPr>
            <p:cNvPr id="506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7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8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09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0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1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2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3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4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5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6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17" name="Group 508"/>
          <p:cNvGrpSpPr>
            <a:grpSpLocks/>
          </p:cNvGrpSpPr>
          <p:nvPr/>
        </p:nvGrpSpPr>
        <p:grpSpPr bwMode="auto">
          <a:xfrm>
            <a:off x="1122680" y="1986280"/>
            <a:ext cx="298488" cy="518160"/>
            <a:chOff x="2928" y="336"/>
            <a:chExt cx="816" cy="960"/>
          </a:xfrm>
        </p:grpSpPr>
        <p:sp>
          <p:nvSpPr>
            <p:cNvPr id="518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19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0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1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2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3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4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5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6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7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28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29" name="Group 508"/>
          <p:cNvGrpSpPr>
            <a:grpSpLocks/>
          </p:cNvGrpSpPr>
          <p:nvPr/>
        </p:nvGrpSpPr>
        <p:grpSpPr bwMode="auto">
          <a:xfrm>
            <a:off x="1209040" y="5699760"/>
            <a:ext cx="298488" cy="518160"/>
            <a:chOff x="2928" y="336"/>
            <a:chExt cx="816" cy="960"/>
          </a:xfrm>
        </p:grpSpPr>
        <p:sp>
          <p:nvSpPr>
            <p:cNvPr id="530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1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2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3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4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5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6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7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8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39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0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41" name="Group 508"/>
          <p:cNvGrpSpPr>
            <a:grpSpLocks/>
          </p:cNvGrpSpPr>
          <p:nvPr/>
        </p:nvGrpSpPr>
        <p:grpSpPr bwMode="auto">
          <a:xfrm>
            <a:off x="1468120" y="6217920"/>
            <a:ext cx="298488" cy="518160"/>
            <a:chOff x="2928" y="336"/>
            <a:chExt cx="816" cy="960"/>
          </a:xfrm>
        </p:grpSpPr>
        <p:sp>
          <p:nvSpPr>
            <p:cNvPr id="542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3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4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5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6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7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8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49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0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1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2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553" name="Group 508"/>
          <p:cNvGrpSpPr>
            <a:grpSpLocks/>
          </p:cNvGrpSpPr>
          <p:nvPr/>
        </p:nvGrpSpPr>
        <p:grpSpPr bwMode="auto">
          <a:xfrm>
            <a:off x="1813560" y="6736080"/>
            <a:ext cx="298488" cy="518160"/>
            <a:chOff x="2928" y="336"/>
            <a:chExt cx="816" cy="960"/>
          </a:xfrm>
        </p:grpSpPr>
        <p:sp>
          <p:nvSpPr>
            <p:cNvPr id="554" name="AutoShape 509"/>
            <p:cNvSpPr>
              <a:spLocks noChangeAspect="1" noChangeArrowheads="1" noTextEdit="1"/>
            </p:cNvSpPr>
            <p:nvPr/>
          </p:nvSpPr>
          <p:spPr bwMode="auto">
            <a:xfrm>
              <a:off x="2928" y="336"/>
              <a:ext cx="816" cy="96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5" name="Freeform 510"/>
            <p:cNvSpPr>
              <a:spLocks/>
            </p:cNvSpPr>
            <p:nvPr/>
          </p:nvSpPr>
          <p:spPr bwMode="auto">
            <a:xfrm>
              <a:off x="3127" y="376"/>
              <a:ext cx="404" cy="328"/>
            </a:xfrm>
            <a:custGeom>
              <a:avLst/>
              <a:gdLst>
                <a:gd name="T0" fmla="*/ 571 w 684"/>
                <a:gd name="T1" fmla="*/ 90 h 687"/>
                <a:gd name="T2" fmla="*/ 545 w 684"/>
                <a:gd name="T3" fmla="*/ 68 h 687"/>
                <a:gd name="T4" fmla="*/ 517 w 684"/>
                <a:gd name="T5" fmla="*/ 49 h 687"/>
                <a:gd name="T6" fmla="*/ 487 w 684"/>
                <a:gd name="T7" fmla="*/ 33 h 687"/>
                <a:gd name="T8" fmla="*/ 457 w 684"/>
                <a:gd name="T9" fmla="*/ 20 h 687"/>
                <a:gd name="T10" fmla="*/ 425 w 684"/>
                <a:gd name="T11" fmla="*/ 11 h 687"/>
                <a:gd name="T12" fmla="*/ 392 w 684"/>
                <a:gd name="T13" fmla="*/ 5 h 687"/>
                <a:gd name="T14" fmla="*/ 358 w 684"/>
                <a:gd name="T15" fmla="*/ 0 h 687"/>
                <a:gd name="T16" fmla="*/ 307 w 684"/>
                <a:gd name="T17" fmla="*/ 2 h 687"/>
                <a:gd name="T18" fmla="*/ 240 w 684"/>
                <a:gd name="T19" fmla="*/ 16 h 687"/>
                <a:gd name="T20" fmla="*/ 179 w 684"/>
                <a:gd name="T21" fmla="*/ 41 h 687"/>
                <a:gd name="T22" fmla="*/ 124 w 684"/>
                <a:gd name="T23" fmla="*/ 78 h 687"/>
                <a:gd name="T24" fmla="*/ 78 w 684"/>
                <a:gd name="T25" fmla="*/ 126 h 687"/>
                <a:gd name="T26" fmla="*/ 41 w 684"/>
                <a:gd name="T27" fmla="*/ 181 h 687"/>
                <a:gd name="T28" fmla="*/ 16 w 684"/>
                <a:gd name="T29" fmla="*/ 242 h 687"/>
                <a:gd name="T30" fmla="*/ 2 w 684"/>
                <a:gd name="T31" fmla="*/ 309 h 687"/>
                <a:gd name="T32" fmla="*/ 2 w 684"/>
                <a:gd name="T33" fmla="*/ 378 h 687"/>
                <a:gd name="T34" fmla="*/ 15 w 684"/>
                <a:gd name="T35" fmla="*/ 444 h 687"/>
                <a:gd name="T36" fmla="*/ 40 w 684"/>
                <a:gd name="T37" fmla="*/ 506 h 687"/>
                <a:gd name="T38" fmla="*/ 78 w 684"/>
                <a:gd name="T39" fmla="*/ 562 h 687"/>
                <a:gd name="T40" fmla="*/ 113 w 684"/>
                <a:gd name="T41" fmla="*/ 599 h 687"/>
                <a:gd name="T42" fmla="*/ 139 w 684"/>
                <a:gd name="T43" fmla="*/ 620 h 687"/>
                <a:gd name="T44" fmla="*/ 167 w 684"/>
                <a:gd name="T45" fmla="*/ 639 h 687"/>
                <a:gd name="T46" fmla="*/ 195 w 684"/>
                <a:gd name="T47" fmla="*/ 655 h 687"/>
                <a:gd name="T48" fmla="*/ 226 w 684"/>
                <a:gd name="T49" fmla="*/ 667 h 687"/>
                <a:gd name="T50" fmla="*/ 258 w 684"/>
                <a:gd name="T51" fmla="*/ 677 h 687"/>
                <a:gd name="T52" fmla="*/ 291 w 684"/>
                <a:gd name="T53" fmla="*/ 683 h 687"/>
                <a:gd name="T54" fmla="*/ 324 w 684"/>
                <a:gd name="T55" fmla="*/ 687 h 687"/>
                <a:gd name="T56" fmla="*/ 358 w 684"/>
                <a:gd name="T57" fmla="*/ 687 h 687"/>
                <a:gd name="T58" fmla="*/ 392 w 684"/>
                <a:gd name="T59" fmla="*/ 683 h 687"/>
                <a:gd name="T60" fmla="*/ 425 w 684"/>
                <a:gd name="T61" fmla="*/ 677 h 687"/>
                <a:gd name="T62" fmla="*/ 457 w 684"/>
                <a:gd name="T63" fmla="*/ 667 h 687"/>
                <a:gd name="T64" fmla="*/ 487 w 684"/>
                <a:gd name="T65" fmla="*/ 655 h 687"/>
                <a:gd name="T66" fmla="*/ 517 w 684"/>
                <a:gd name="T67" fmla="*/ 639 h 687"/>
                <a:gd name="T68" fmla="*/ 545 w 684"/>
                <a:gd name="T69" fmla="*/ 620 h 687"/>
                <a:gd name="T70" fmla="*/ 571 w 684"/>
                <a:gd name="T71" fmla="*/ 599 h 687"/>
                <a:gd name="T72" fmla="*/ 607 w 684"/>
                <a:gd name="T73" fmla="*/ 562 h 687"/>
                <a:gd name="T74" fmla="*/ 644 w 684"/>
                <a:gd name="T75" fmla="*/ 506 h 687"/>
                <a:gd name="T76" fmla="*/ 669 w 684"/>
                <a:gd name="T77" fmla="*/ 444 h 687"/>
                <a:gd name="T78" fmla="*/ 682 w 684"/>
                <a:gd name="T79" fmla="*/ 378 h 687"/>
                <a:gd name="T80" fmla="*/ 682 w 684"/>
                <a:gd name="T81" fmla="*/ 310 h 687"/>
                <a:gd name="T82" fmla="*/ 669 w 684"/>
                <a:gd name="T83" fmla="*/ 244 h 687"/>
                <a:gd name="T84" fmla="*/ 644 w 684"/>
                <a:gd name="T85" fmla="*/ 183 h 687"/>
                <a:gd name="T86" fmla="*/ 607 w 684"/>
                <a:gd name="T87" fmla="*/ 12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4" h="687">
                  <a:moveTo>
                    <a:pt x="584" y="102"/>
                  </a:moveTo>
                  <a:lnTo>
                    <a:pt x="571" y="90"/>
                  </a:lnTo>
                  <a:lnTo>
                    <a:pt x="559" y="78"/>
                  </a:lnTo>
                  <a:lnTo>
                    <a:pt x="545" y="68"/>
                  </a:lnTo>
                  <a:lnTo>
                    <a:pt x="531" y="58"/>
                  </a:lnTo>
                  <a:lnTo>
                    <a:pt x="517" y="49"/>
                  </a:lnTo>
                  <a:lnTo>
                    <a:pt x="503" y="40"/>
                  </a:lnTo>
                  <a:lnTo>
                    <a:pt x="487" y="33"/>
                  </a:lnTo>
                  <a:lnTo>
                    <a:pt x="473" y="27"/>
                  </a:lnTo>
                  <a:lnTo>
                    <a:pt x="457" y="20"/>
                  </a:lnTo>
                  <a:lnTo>
                    <a:pt x="441" y="15"/>
                  </a:lnTo>
                  <a:lnTo>
                    <a:pt x="425" y="11"/>
                  </a:lnTo>
                  <a:lnTo>
                    <a:pt x="409" y="7"/>
                  </a:lnTo>
                  <a:lnTo>
                    <a:pt x="392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07" y="2"/>
                  </a:lnTo>
                  <a:lnTo>
                    <a:pt x="273" y="8"/>
                  </a:lnTo>
                  <a:lnTo>
                    <a:pt x="240" y="16"/>
                  </a:lnTo>
                  <a:lnTo>
                    <a:pt x="209" y="28"/>
                  </a:lnTo>
                  <a:lnTo>
                    <a:pt x="179" y="41"/>
                  </a:lnTo>
                  <a:lnTo>
                    <a:pt x="151" y="59"/>
                  </a:lnTo>
                  <a:lnTo>
                    <a:pt x="124" y="78"/>
                  </a:lnTo>
                  <a:lnTo>
                    <a:pt x="100" y="100"/>
                  </a:lnTo>
                  <a:lnTo>
                    <a:pt x="78" y="126"/>
                  </a:lnTo>
                  <a:lnTo>
                    <a:pt x="59" y="152"/>
                  </a:lnTo>
                  <a:lnTo>
                    <a:pt x="41" y="181"/>
                  </a:lnTo>
                  <a:lnTo>
                    <a:pt x="27" y="210"/>
                  </a:lnTo>
                  <a:lnTo>
                    <a:pt x="16" y="242"/>
                  </a:lnTo>
                  <a:lnTo>
                    <a:pt x="7" y="274"/>
                  </a:lnTo>
                  <a:lnTo>
                    <a:pt x="2" y="309"/>
                  </a:lnTo>
                  <a:lnTo>
                    <a:pt x="0" y="344"/>
                  </a:lnTo>
                  <a:lnTo>
                    <a:pt x="2" y="378"/>
                  </a:lnTo>
                  <a:lnTo>
                    <a:pt x="6" y="411"/>
                  </a:lnTo>
                  <a:lnTo>
                    <a:pt x="15" y="444"/>
                  </a:lnTo>
                  <a:lnTo>
                    <a:pt x="26" y="476"/>
                  </a:lnTo>
                  <a:lnTo>
                    <a:pt x="40" y="506"/>
                  </a:lnTo>
                  <a:lnTo>
                    <a:pt x="58" y="535"/>
                  </a:lnTo>
                  <a:lnTo>
                    <a:pt x="78" y="562"/>
                  </a:lnTo>
                  <a:lnTo>
                    <a:pt x="101" y="587"/>
                  </a:lnTo>
                  <a:lnTo>
                    <a:pt x="113" y="599"/>
                  </a:lnTo>
                  <a:lnTo>
                    <a:pt x="126" y="611"/>
                  </a:lnTo>
                  <a:lnTo>
                    <a:pt x="139" y="620"/>
                  </a:lnTo>
                  <a:lnTo>
                    <a:pt x="152" y="631"/>
                  </a:lnTo>
                  <a:lnTo>
                    <a:pt x="167" y="639"/>
                  </a:lnTo>
                  <a:lnTo>
                    <a:pt x="181" y="647"/>
                  </a:lnTo>
                  <a:lnTo>
                    <a:pt x="195" y="655"/>
                  </a:lnTo>
                  <a:lnTo>
                    <a:pt x="211" y="661"/>
                  </a:lnTo>
                  <a:lnTo>
                    <a:pt x="226" y="667"/>
                  </a:lnTo>
                  <a:lnTo>
                    <a:pt x="242" y="673"/>
                  </a:lnTo>
                  <a:lnTo>
                    <a:pt x="258" y="677"/>
                  </a:lnTo>
                  <a:lnTo>
                    <a:pt x="274" y="681"/>
                  </a:lnTo>
                  <a:lnTo>
                    <a:pt x="291" y="683"/>
                  </a:lnTo>
                  <a:lnTo>
                    <a:pt x="308" y="685"/>
                  </a:lnTo>
                  <a:lnTo>
                    <a:pt x="324" y="687"/>
                  </a:lnTo>
                  <a:lnTo>
                    <a:pt x="341" y="687"/>
                  </a:lnTo>
                  <a:lnTo>
                    <a:pt x="358" y="687"/>
                  </a:lnTo>
                  <a:lnTo>
                    <a:pt x="375" y="685"/>
                  </a:lnTo>
                  <a:lnTo>
                    <a:pt x="392" y="683"/>
                  </a:lnTo>
                  <a:lnTo>
                    <a:pt x="409" y="681"/>
                  </a:lnTo>
                  <a:lnTo>
                    <a:pt x="425" y="677"/>
                  </a:lnTo>
                  <a:lnTo>
                    <a:pt x="441" y="673"/>
                  </a:lnTo>
                  <a:lnTo>
                    <a:pt x="457" y="667"/>
                  </a:lnTo>
                  <a:lnTo>
                    <a:pt x="473" y="661"/>
                  </a:lnTo>
                  <a:lnTo>
                    <a:pt x="487" y="655"/>
                  </a:lnTo>
                  <a:lnTo>
                    <a:pt x="503" y="647"/>
                  </a:lnTo>
                  <a:lnTo>
                    <a:pt x="517" y="639"/>
                  </a:lnTo>
                  <a:lnTo>
                    <a:pt x="531" y="631"/>
                  </a:lnTo>
                  <a:lnTo>
                    <a:pt x="545" y="620"/>
                  </a:lnTo>
                  <a:lnTo>
                    <a:pt x="559" y="611"/>
                  </a:lnTo>
                  <a:lnTo>
                    <a:pt x="571" y="599"/>
                  </a:lnTo>
                  <a:lnTo>
                    <a:pt x="584" y="587"/>
                  </a:lnTo>
                  <a:lnTo>
                    <a:pt x="607" y="562"/>
                  </a:lnTo>
                  <a:lnTo>
                    <a:pt x="627" y="535"/>
                  </a:lnTo>
                  <a:lnTo>
                    <a:pt x="644" y="506"/>
                  </a:lnTo>
                  <a:lnTo>
                    <a:pt x="657" y="476"/>
                  </a:lnTo>
                  <a:lnTo>
                    <a:pt x="669" y="444"/>
                  </a:lnTo>
                  <a:lnTo>
                    <a:pt x="677" y="411"/>
                  </a:lnTo>
                  <a:lnTo>
                    <a:pt x="682" y="378"/>
                  </a:lnTo>
                  <a:lnTo>
                    <a:pt x="684" y="344"/>
                  </a:lnTo>
                  <a:lnTo>
                    <a:pt x="682" y="310"/>
                  </a:lnTo>
                  <a:lnTo>
                    <a:pt x="677" y="276"/>
                  </a:lnTo>
                  <a:lnTo>
                    <a:pt x="669" y="244"/>
                  </a:lnTo>
                  <a:lnTo>
                    <a:pt x="657" y="212"/>
                  </a:lnTo>
                  <a:lnTo>
                    <a:pt x="644" y="183"/>
                  </a:lnTo>
                  <a:lnTo>
                    <a:pt x="627" y="153"/>
                  </a:lnTo>
                  <a:lnTo>
                    <a:pt x="607" y="127"/>
                  </a:lnTo>
                  <a:lnTo>
                    <a:pt x="584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6" name="Freeform 511"/>
            <p:cNvSpPr>
              <a:spLocks/>
            </p:cNvSpPr>
            <p:nvPr/>
          </p:nvSpPr>
          <p:spPr bwMode="auto">
            <a:xfrm>
              <a:off x="3166" y="411"/>
              <a:ext cx="323" cy="260"/>
            </a:xfrm>
            <a:custGeom>
              <a:avLst/>
              <a:gdLst>
                <a:gd name="T0" fmla="*/ 259 w 545"/>
                <a:gd name="T1" fmla="*/ 548 h 548"/>
                <a:gd name="T2" fmla="*/ 232 w 545"/>
                <a:gd name="T3" fmla="*/ 545 h 548"/>
                <a:gd name="T4" fmla="*/ 206 w 545"/>
                <a:gd name="T5" fmla="*/ 539 h 548"/>
                <a:gd name="T6" fmla="*/ 181 w 545"/>
                <a:gd name="T7" fmla="*/ 532 h 548"/>
                <a:gd name="T8" fmla="*/ 156 w 545"/>
                <a:gd name="T9" fmla="*/ 522 h 548"/>
                <a:gd name="T10" fmla="*/ 133 w 545"/>
                <a:gd name="T11" fmla="*/ 509 h 548"/>
                <a:gd name="T12" fmla="*/ 111 w 545"/>
                <a:gd name="T13" fmla="*/ 494 h 548"/>
                <a:gd name="T14" fmla="*/ 90 w 545"/>
                <a:gd name="T15" fmla="*/ 477 h 548"/>
                <a:gd name="T16" fmla="*/ 62 w 545"/>
                <a:gd name="T17" fmla="*/ 448 h 548"/>
                <a:gd name="T18" fmla="*/ 32 w 545"/>
                <a:gd name="T19" fmla="*/ 404 h 548"/>
                <a:gd name="T20" fmla="*/ 12 w 545"/>
                <a:gd name="T21" fmla="*/ 354 h 548"/>
                <a:gd name="T22" fmla="*/ 1 w 545"/>
                <a:gd name="T23" fmla="*/ 301 h 548"/>
                <a:gd name="T24" fmla="*/ 1 w 545"/>
                <a:gd name="T25" fmla="*/ 247 h 548"/>
                <a:gd name="T26" fmla="*/ 12 w 545"/>
                <a:gd name="T27" fmla="*/ 195 h 548"/>
                <a:gd name="T28" fmla="*/ 32 w 545"/>
                <a:gd name="T29" fmla="*/ 145 h 548"/>
                <a:gd name="T30" fmla="*/ 62 w 545"/>
                <a:gd name="T31" fmla="*/ 101 h 548"/>
                <a:gd name="T32" fmla="*/ 90 w 545"/>
                <a:gd name="T33" fmla="*/ 72 h 548"/>
                <a:gd name="T34" fmla="*/ 111 w 545"/>
                <a:gd name="T35" fmla="*/ 54 h 548"/>
                <a:gd name="T36" fmla="*/ 133 w 545"/>
                <a:gd name="T37" fmla="*/ 39 h 548"/>
                <a:gd name="T38" fmla="*/ 156 w 545"/>
                <a:gd name="T39" fmla="*/ 26 h 548"/>
                <a:gd name="T40" fmla="*/ 181 w 545"/>
                <a:gd name="T41" fmla="*/ 16 h 548"/>
                <a:gd name="T42" fmla="*/ 206 w 545"/>
                <a:gd name="T43" fmla="*/ 8 h 548"/>
                <a:gd name="T44" fmla="*/ 232 w 545"/>
                <a:gd name="T45" fmla="*/ 3 h 548"/>
                <a:gd name="T46" fmla="*/ 259 w 545"/>
                <a:gd name="T47" fmla="*/ 0 h 548"/>
                <a:gd name="T48" fmla="*/ 286 w 545"/>
                <a:gd name="T49" fmla="*/ 0 h 548"/>
                <a:gd name="T50" fmla="*/ 313 w 545"/>
                <a:gd name="T51" fmla="*/ 3 h 548"/>
                <a:gd name="T52" fmla="*/ 340 w 545"/>
                <a:gd name="T53" fmla="*/ 8 h 548"/>
                <a:gd name="T54" fmla="*/ 365 w 545"/>
                <a:gd name="T55" fmla="*/ 16 h 548"/>
                <a:gd name="T56" fmla="*/ 389 w 545"/>
                <a:gd name="T57" fmla="*/ 26 h 548"/>
                <a:gd name="T58" fmla="*/ 413 w 545"/>
                <a:gd name="T59" fmla="*/ 39 h 548"/>
                <a:gd name="T60" fmla="*/ 435 w 545"/>
                <a:gd name="T61" fmla="*/ 54 h 548"/>
                <a:gd name="T62" fmla="*/ 456 w 545"/>
                <a:gd name="T63" fmla="*/ 72 h 548"/>
                <a:gd name="T64" fmla="*/ 483 w 545"/>
                <a:gd name="T65" fmla="*/ 101 h 548"/>
                <a:gd name="T66" fmla="*/ 514 w 545"/>
                <a:gd name="T67" fmla="*/ 145 h 548"/>
                <a:gd name="T68" fmla="*/ 534 w 545"/>
                <a:gd name="T69" fmla="*/ 195 h 548"/>
                <a:gd name="T70" fmla="*/ 544 w 545"/>
                <a:gd name="T71" fmla="*/ 247 h 548"/>
                <a:gd name="T72" fmla="*/ 544 w 545"/>
                <a:gd name="T73" fmla="*/ 302 h 548"/>
                <a:gd name="T74" fmla="*/ 533 w 545"/>
                <a:gd name="T75" fmla="*/ 355 h 548"/>
                <a:gd name="T76" fmla="*/ 512 w 545"/>
                <a:gd name="T77" fmla="*/ 405 h 548"/>
                <a:gd name="T78" fmla="*/ 482 w 545"/>
                <a:gd name="T79" fmla="*/ 449 h 548"/>
                <a:gd name="T80" fmla="*/ 446 w 545"/>
                <a:gd name="T81" fmla="*/ 486 h 548"/>
                <a:gd name="T82" fmla="*/ 403 w 545"/>
                <a:gd name="T83" fmla="*/ 515 h 548"/>
                <a:gd name="T84" fmla="*/ 353 w 545"/>
                <a:gd name="T85" fmla="*/ 535 h 548"/>
                <a:gd name="T86" fmla="*/ 300 w 545"/>
                <a:gd name="T87" fmla="*/ 54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5" h="548">
                  <a:moveTo>
                    <a:pt x="272" y="548"/>
                  </a:moveTo>
                  <a:lnTo>
                    <a:pt x="259" y="548"/>
                  </a:lnTo>
                  <a:lnTo>
                    <a:pt x="245" y="547"/>
                  </a:lnTo>
                  <a:lnTo>
                    <a:pt x="232" y="545"/>
                  </a:lnTo>
                  <a:lnTo>
                    <a:pt x="219" y="543"/>
                  </a:lnTo>
                  <a:lnTo>
                    <a:pt x="206" y="539"/>
                  </a:lnTo>
                  <a:lnTo>
                    <a:pt x="194" y="536"/>
                  </a:lnTo>
                  <a:lnTo>
                    <a:pt x="181" y="532"/>
                  </a:lnTo>
                  <a:lnTo>
                    <a:pt x="168" y="527"/>
                  </a:lnTo>
                  <a:lnTo>
                    <a:pt x="156" y="522"/>
                  </a:lnTo>
                  <a:lnTo>
                    <a:pt x="144" y="516"/>
                  </a:lnTo>
                  <a:lnTo>
                    <a:pt x="133" y="509"/>
                  </a:lnTo>
                  <a:lnTo>
                    <a:pt x="122" y="503"/>
                  </a:lnTo>
                  <a:lnTo>
                    <a:pt x="111" y="494"/>
                  </a:lnTo>
                  <a:lnTo>
                    <a:pt x="100" y="486"/>
                  </a:lnTo>
                  <a:lnTo>
                    <a:pt x="90" y="477"/>
                  </a:lnTo>
                  <a:lnTo>
                    <a:pt x="80" y="468"/>
                  </a:lnTo>
                  <a:lnTo>
                    <a:pt x="62" y="448"/>
                  </a:lnTo>
                  <a:lnTo>
                    <a:pt x="45" y="426"/>
                  </a:lnTo>
                  <a:lnTo>
                    <a:pt x="32" y="404"/>
                  </a:lnTo>
                  <a:lnTo>
                    <a:pt x="21" y="379"/>
                  </a:lnTo>
                  <a:lnTo>
                    <a:pt x="12" y="354"/>
                  </a:lnTo>
                  <a:lnTo>
                    <a:pt x="6" y="328"/>
                  </a:lnTo>
                  <a:lnTo>
                    <a:pt x="1" y="301"/>
                  </a:lnTo>
                  <a:lnTo>
                    <a:pt x="0" y="274"/>
                  </a:lnTo>
                  <a:lnTo>
                    <a:pt x="1" y="247"/>
                  </a:lnTo>
                  <a:lnTo>
                    <a:pt x="6" y="220"/>
                  </a:lnTo>
                  <a:lnTo>
                    <a:pt x="12" y="195"/>
                  </a:lnTo>
                  <a:lnTo>
                    <a:pt x="21" y="170"/>
                  </a:lnTo>
                  <a:lnTo>
                    <a:pt x="32" y="145"/>
                  </a:lnTo>
                  <a:lnTo>
                    <a:pt x="45" y="123"/>
                  </a:lnTo>
                  <a:lnTo>
                    <a:pt x="62" y="101"/>
                  </a:lnTo>
                  <a:lnTo>
                    <a:pt x="80" y="81"/>
                  </a:lnTo>
                  <a:lnTo>
                    <a:pt x="90" y="72"/>
                  </a:lnTo>
                  <a:lnTo>
                    <a:pt x="100" y="62"/>
                  </a:lnTo>
                  <a:lnTo>
                    <a:pt x="111" y="54"/>
                  </a:lnTo>
                  <a:lnTo>
                    <a:pt x="122" y="46"/>
                  </a:lnTo>
                  <a:lnTo>
                    <a:pt x="133" y="39"/>
                  </a:lnTo>
                  <a:lnTo>
                    <a:pt x="144" y="33"/>
                  </a:lnTo>
                  <a:lnTo>
                    <a:pt x="156" y="26"/>
                  </a:lnTo>
                  <a:lnTo>
                    <a:pt x="168" y="21"/>
                  </a:lnTo>
                  <a:lnTo>
                    <a:pt x="181" y="16"/>
                  </a:lnTo>
                  <a:lnTo>
                    <a:pt x="194" y="12"/>
                  </a:lnTo>
                  <a:lnTo>
                    <a:pt x="206" y="8"/>
                  </a:lnTo>
                  <a:lnTo>
                    <a:pt x="219" y="5"/>
                  </a:lnTo>
                  <a:lnTo>
                    <a:pt x="232" y="3"/>
                  </a:lnTo>
                  <a:lnTo>
                    <a:pt x="245" y="1"/>
                  </a:lnTo>
                  <a:lnTo>
                    <a:pt x="259" y="0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300" y="1"/>
                  </a:lnTo>
                  <a:lnTo>
                    <a:pt x="313" y="3"/>
                  </a:lnTo>
                  <a:lnTo>
                    <a:pt x="326" y="5"/>
                  </a:lnTo>
                  <a:lnTo>
                    <a:pt x="340" y="8"/>
                  </a:lnTo>
                  <a:lnTo>
                    <a:pt x="352" y="12"/>
                  </a:lnTo>
                  <a:lnTo>
                    <a:pt x="365" y="16"/>
                  </a:lnTo>
                  <a:lnTo>
                    <a:pt x="377" y="21"/>
                  </a:lnTo>
                  <a:lnTo>
                    <a:pt x="389" y="26"/>
                  </a:lnTo>
                  <a:lnTo>
                    <a:pt x="401" y="33"/>
                  </a:lnTo>
                  <a:lnTo>
                    <a:pt x="413" y="39"/>
                  </a:lnTo>
                  <a:lnTo>
                    <a:pt x="424" y="46"/>
                  </a:lnTo>
                  <a:lnTo>
                    <a:pt x="435" y="54"/>
                  </a:lnTo>
                  <a:lnTo>
                    <a:pt x="446" y="62"/>
                  </a:lnTo>
                  <a:lnTo>
                    <a:pt x="456" y="72"/>
                  </a:lnTo>
                  <a:lnTo>
                    <a:pt x="466" y="81"/>
                  </a:lnTo>
                  <a:lnTo>
                    <a:pt x="483" y="101"/>
                  </a:lnTo>
                  <a:lnTo>
                    <a:pt x="500" y="123"/>
                  </a:lnTo>
                  <a:lnTo>
                    <a:pt x="514" y="145"/>
                  </a:lnTo>
                  <a:lnTo>
                    <a:pt x="524" y="170"/>
                  </a:lnTo>
                  <a:lnTo>
                    <a:pt x="534" y="195"/>
                  </a:lnTo>
                  <a:lnTo>
                    <a:pt x="540" y="220"/>
                  </a:lnTo>
                  <a:lnTo>
                    <a:pt x="544" y="247"/>
                  </a:lnTo>
                  <a:lnTo>
                    <a:pt x="545" y="274"/>
                  </a:lnTo>
                  <a:lnTo>
                    <a:pt x="544" y="302"/>
                  </a:lnTo>
                  <a:lnTo>
                    <a:pt x="540" y="330"/>
                  </a:lnTo>
                  <a:lnTo>
                    <a:pt x="533" y="355"/>
                  </a:lnTo>
                  <a:lnTo>
                    <a:pt x="523" y="380"/>
                  </a:lnTo>
                  <a:lnTo>
                    <a:pt x="512" y="405"/>
                  </a:lnTo>
                  <a:lnTo>
                    <a:pt x="498" y="428"/>
                  </a:lnTo>
                  <a:lnTo>
                    <a:pt x="482" y="449"/>
                  </a:lnTo>
                  <a:lnTo>
                    <a:pt x="466" y="468"/>
                  </a:lnTo>
                  <a:lnTo>
                    <a:pt x="446" y="486"/>
                  </a:lnTo>
                  <a:lnTo>
                    <a:pt x="425" y="502"/>
                  </a:lnTo>
                  <a:lnTo>
                    <a:pt x="403" y="515"/>
                  </a:lnTo>
                  <a:lnTo>
                    <a:pt x="378" y="527"/>
                  </a:lnTo>
                  <a:lnTo>
                    <a:pt x="353" y="535"/>
                  </a:lnTo>
                  <a:lnTo>
                    <a:pt x="327" y="543"/>
                  </a:lnTo>
                  <a:lnTo>
                    <a:pt x="300" y="547"/>
                  </a:lnTo>
                  <a:lnTo>
                    <a:pt x="272" y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7" name="Freeform 512"/>
            <p:cNvSpPr>
              <a:spLocks/>
            </p:cNvSpPr>
            <p:nvPr/>
          </p:nvSpPr>
          <p:spPr bwMode="auto">
            <a:xfrm>
              <a:off x="2928" y="733"/>
              <a:ext cx="816" cy="563"/>
            </a:xfrm>
            <a:custGeom>
              <a:avLst/>
              <a:gdLst>
                <a:gd name="T0" fmla="*/ 1152 w 1380"/>
                <a:gd name="T1" fmla="*/ 179 h 1183"/>
                <a:gd name="T2" fmla="*/ 1100 w 1380"/>
                <a:gd name="T3" fmla="*/ 135 h 1183"/>
                <a:gd name="T4" fmla="*/ 1044 w 1380"/>
                <a:gd name="T5" fmla="*/ 98 h 1183"/>
                <a:gd name="T6" fmla="*/ 984 w 1380"/>
                <a:gd name="T7" fmla="*/ 66 h 1183"/>
                <a:gd name="T8" fmla="*/ 922 w 1380"/>
                <a:gd name="T9" fmla="*/ 40 h 1183"/>
                <a:gd name="T10" fmla="*/ 858 w 1380"/>
                <a:gd name="T11" fmla="*/ 21 h 1183"/>
                <a:gd name="T12" fmla="*/ 792 w 1380"/>
                <a:gd name="T13" fmla="*/ 7 h 1183"/>
                <a:gd name="T14" fmla="*/ 724 w 1380"/>
                <a:gd name="T15" fmla="*/ 1 h 1183"/>
                <a:gd name="T16" fmla="*/ 653 w 1380"/>
                <a:gd name="T17" fmla="*/ 1 h 1183"/>
                <a:gd name="T18" fmla="*/ 584 w 1380"/>
                <a:gd name="T19" fmla="*/ 8 h 1183"/>
                <a:gd name="T20" fmla="*/ 517 w 1380"/>
                <a:gd name="T21" fmla="*/ 22 h 1183"/>
                <a:gd name="T22" fmla="*/ 453 w 1380"/>
                <a:gd name="T23" fmla="*/ 42 h 1183"/>
                <a:gd name="T24" fmla="*/ 391 w 1380"/>
                <a:gd name="T25" fmla="*/ 68 h 1183"/>
                <a:gd name="T26" fmla="*/ 332 w 1380"/>
                <a:gd name="T27" fmla="*/ 100 h 1183"/>
                <a:gd name="T28" fmla="*/ 277 w 1380"/>
                <a:gd name="T29" fmla="*/ 138 h 1183"/>
                <a:gd name="T30" fmla="*/ 226 w 1380"/>
                <a:gd name="T31" fmla="*/ 180 h 1183"/>
                <a:gd name="T32" fmla="*/ 180 w 1380"/>
                <a:gd name="T33" fmla="*/ 227 h 1183"/>
                <a:gd name="T34" fmla="*/ 138 w 1380"/>
                <a:gd name="T35" fmla="*/ 278 h 1183"/>
                <a:gd name="T36" fmla="*/ 100 w 1380"/>
                <a:gd name="T37" fmla="*/ 334 h 1183"/>
                <a:gd name="T38" fmla="*/ 68 w 1380"/>
                <a:gd name="T39" fmla="*/ 393 h 1183"/>
                <a:gd name="T40" fmla="*/ 42 w 1380"/>
                <a:gd name="T41" fmla="*/ 454 h 1183"/>
                <a:gd name="T42" fmla="*/ 22 w 1380"/>
                <a:gd name="T43" fmla="*/ 519 h 1183"/>
                <a:gd name="T44" fmla="*/ 8 w 1380"/>
                <a:gd name="T45" fmla="*/ 587 h 1183"/>
                <a:gd name="T46" fmla="*/ 1 w 1380"/>
                <a:gd name="T47" fmla="*/ 656 h 1183"/>
                <a:gd name="T48" fmla="*/ 0 w 1380"/>
                <a:gd name="T49" fmla="*/ 1183 h 1183"/>
                <a:gd name="T50" fmla="*/ 1380 w 1380"/>
                <a:gd name="T51" fmla="*/ 692 h 1183"/>
                <a:gd name="T52" fmla="*/ 1377 w 1380"/>
                <a:gd name="T53" fmla="*/ 623 h 1183"/>
                <a:gd name="T54" fmla="*/ 1366 w 1380"/>
                <a:gd name="T55" fmla="*/ 556 h 1183"/>
                <a:gd name="T56" fmla="*/ 1351 w 1380"/>
                <a:gd name="T57" fmla="*/ 491 h 1183"/>
                <a:gd name="T58" fmla="*/ 1327 w 1380"/>
                <a:gd name="T59" fmla="*/ 426 h 1183"/>
                <a:gd name="T60" fmla="*/ 1299 w 1380"/>
                <a:gd name="T61" fmla="*/ 366 h 1183"/>
                <a:gd name="T62" fmla="*/ 1264 w 1380"/>
                <a:gd name="T63" fmla="*/ 308 h 1183"/>
                <a:gd name="T64" fmla="*/ 1224 w 1380"/>
                <a:gd name="T65" fmla="*/ 254 h 1183"/>
                <a:gd name="T66" fmla="*/ 1177 w 1380"/>
                <a:gd name="T67" fmla="*/ 20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80" h="1183">
                  <a:moveTo>
                    <a:pt x="1177" y="203"/>
                  </a:moveTo>
                  <a:lnTo>
                    <a:pt x="1152" y="179"/>
                  </a:lnTo>
                  <a:lnTo>
                    <a:pt x="1127" y="157"/>
                  </a:lnTo>
                  <a:lnTo>
                    <a:pt x="1100" y="135"/>
                  </a:lnTo>
                  <a:lnTo>
                    <a:pt x="1072" y="115"/>
                  </a:lnTo>
                  <a:lnTo>
                    <a:pt x="1044" y="98"/>
                  </a:lnTo>
                  <a:lnTo>
                    <a:pt x="1015" y="81"/>
                  </a:lnTo>
                  <a:lnTo>
                    <a:pt x="984" y="66"/>
                  </a:lnTo>
                  <a:lnTo>
                    <a:pt x="954" y="52"/>
                  </a:lnTo>
                  <a:lnTo>
                    <a:pt x="922" y="40"/>
                  </a:lnTo>
                  <a:lnTo>
                    <a:pt x="891" y="29"/>
                  </a:lnTo>
                  <a:lnTo>
                    <a:pt x="858" y="21"/>
                  </a:lnTo>
                  <a:lnTo>
                    <a:pt x="824" y="13"/>
                  </a:lnTo>
                  <a:lnTo>
                    <a:pt x="792" y="7"/>
                  </a:lnTo>
                  <a:lnTo>
                    <a:pt x="757" y="3"/>
                  </a:lnTo>
                  <a:lnTo>
                    <a:pt x="724" y="1"/>
                  </a:lnTo>
                  <a:lnTo>
                    <a:pt x="689" y="0"/>
                  </a:lnTo>
                  <a:lnTo>
                    <a:pt x="653" y="1"/>
                  </a:lnTo>
                  <a:lnTo>
                    <a:pt x="619" y="3"/>
                  </a:lnTo>
                  <a:lnTo>
                    <a:pt x="584" y="8"/>
                  </a:lnTo>
                  <a:lnTo>
                    <a:pt x="550" y="13"/>
                  </a:lnTo>
                  <a:lnTo>
                    <a:pt x="517" y="22"/>
                  </a:lnTo>
                  <a:lnTo>
                    <a:pt x="484" y="31"/>
                  </a:lnTo>
                  <a:lnTo>
                    <a:pt x="453" y="42"/>
                  </a:lnTo>
                  <a:lnTo>
                    <a:pt x="421" y="54"/>
                  </a:lnTo>
                  <a:lnTo>
                    <a:pt x="391" y="68"/>
                  </a:lnTo>
                  <a:lnTo>
                    <a:pt x="361" y="83"/>
                  </a:lnTo>
                  <a:lnTo>
                    <a:pt x="332" y="100"/>
                  </a:lnTo>
                  <a:lnTo>
                    <a:pt x="305" y="118"/>
                  </a:lnTo>
                  <a:lnTo>
                    <a:pt x="277" y="138"/>
                  </a:lnTo>
                  <a:lnTo>
                    <a:pt x="251" y="158"/>
                  </a:lnTo>
                  <a:lnTo>
                    <a:pt x="226" y="180"/>
                  </a:lnTo>
                  <a:lnTo>
                    <a:pt x="203" y="203"/>
                  </a:lnTo>
                  <a:lnTo>
                    <a:pt x="180" y="227"/>
                  </a:lnTo>
                  <a:lnTo>
                    <a:pt x="158" y="251"/>
                  </a:lnTo>
                  <a:lnTo>
                    <a:pt x="138" y="278"/>
                  </a:lnTo>
                  <a:lnTo>
                    <a:pt x="118" y="305"/>
                  </a:lnTo>
                  <a:lnTo>
                    <a:pt x="100" y="334"/>
                  </a:lnTo>
                  <a:lnTo>
                    <a:pt x="83" y="362"/>
                  </a:lnTo>
                  <a:lnTo>
                    <a:pt x="68" y="393"/>
                  </a:lnTo>
                  <a:lnTo>
                    <a:pt x="55" y="423"/>
                  </a:lnTo>
                  <a:lnTo>
                    <a:pt x="42" y="454"/>
                  </a:lnTo>
                  <a:lnTo>
                    <a:pt x="32" y="486"/>
                  </a:lnTo>
                  <a:lnTo>
                    <a:pt x="22" y="519"/>
                  </a:lnTo>
                  <a:lnTo>
                    <a:pt x="14" y="553"/>
                  </a:lnTo>
                  <a:lnTo>
                    <a:pt x="8" y="587"/>
                  </a:lnTo>
                  <a:lnTo>
                    <a:pt x="3" y="621"/>
                  </a:lnTo>
                  <a:lnTo>
                    <a:pt x="1" y="656"/>
                  </a:lnTo>
                  <a:lnTo>
                    <a:pt x="0" y="692"/>
                  </a:lnTo>
                  <a:lnTo>
                    <a:pt x="0" y="1183"/>
                  </a:lnTo>
                  <a:lnTo>
                    <a:pt x="1380" y="1182"/>
                  </a:lnTo>
                  <a:lnTo>
                    <a:pt x="1380" y="692"/>
                  </a:lnTo>
                  <a:lnTo>
                    <a:pt x="1379" y="657"/>
                  </a:lnTo>
                  <a:lnTo>
                    <a:pt x="1377" y="623"/>
                  </a:lnTo>
                  <a:lnTo>
                    <a:pt x="1373" y="589"/>
                  </a:lnTo>
                  <a:lnTo>
                    <a:pt x="1366" y="556"/>
                  </a:lnTo>
                  <a:lnTo>
                    <a:pt x="1359" y="522"/>
                  </a:lnTo>
                  <a:lnTo>
                    <a:pt x="1351" y="491"/>
                  </a:lnTo>
                  <a:lnTo>
                    <a:pt x="1340" y="458"/>
                  </a:lnTo>
                  <a:lnTo>
                    <a:pt x="1327" y="426"/>
                  </a:lnTo>
                  <a:lnTo>
                    <a:pt x="1314" y="396"/>
                  </a:lnTo>
                  <a:lnTo>
                    <a:pt x="1299" y="366"/>
                  </a:lnTo>
                  <a:lnTo>
                    <a:pt x="1282" y="337"/>
                  </a:lnTo>
                  <a:lnTo>
                    <a:pt x="1264" y="308"/>
                  </a:lnTo>
                  <a:lnTo>
                    <a:pt x="1245" y="281"/>
                  </a:lnTo>
                  <a:lnTo>
                    <a:pt x="1224" y="254"/>
                  </a:lnTo>
                  <a:lnTo>
                    <a:pt x="1201" y="228"/>
                  </a:lnTo>
                  <a:lnTo>
                    <a:pt x="1177" y="20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8" name="Freeform 513"/>
            <p:cNvSpPr>
              <a:spLocks/>
            </p:cNvSpPr>
            <p:nvPr/>
          </p:nvSpPr>
          <p:spPr bwMode="auto">
            <a:xfrm>
              <a:off x="3357" y="813"/>
              <a:ext cx="344" cy="448"/>
            </a:xfrm>
            <a:custGeom>
              <a:avLst/>
              <a:gdLst>
                <a:gd name="T0" fmla="*/ 582 w 582"/>
                <a:gd name="T1" fmla="*/ 526 h 946"/>
                <a:gd name="T2" fmla="*/ 582 w 582"/>
                <a:gd name="T3" fmla="*/ 946 h 946"/>
                <a:gd name="T4" fmla="*/ 124 w 582"/>
                <a:gd name="T5" fmla="*/ 946 h 946"/>
                <a:gd name="T6" fmla="*/ 124 w 582"/>
                <a:gd name="T7" fmla="*/ 521 h 946"/>
                <a:gd name="T8" fmla="*/ 0 w 582"/>
                <a:gd name="T9" fmla="*/ 367 h 946"/>
                <a:gd name="T10" fmla="*/ 292 w 582"/>
                <a:gd name="T11" fmla="*/ 0 h 946"/>
                <a:gd name="T12" fmla="*/ 305 w 582"/>
                <a:gd name="T13" fmla="*/ 10 h 946"/>
                <a:gd name="T14" fmla="*/ 320 w 582"/>
                <a:gd name="T15" fmla="*/ 19 h 946"/>
                <a:gd name="T16" fmla="*/ 334 w 582"/>
                <a:gd name="T17" fmla="*/ 30 h 946"/>
                <a:gd name="T18" fmla="*/ 347 w 582"/>
                <a:gd name="T19" fmla="*/ 39 h 946"/>
                <a:gd name="T20" fmla="*/ 361 w 582"/>
                <a:gd name="T21" fmla="*/ 51 h 946"/>
                <a:gd name="T22" fmla="*/ 374 w 582"/>
                <a:gd name="T23" fmla="*/ 61 h 946"/>
                <a:gd name="T24" fmla="*/ 387 w 582"/>
                <a:gd name="T25" fmla="*/ 74 h 946"/>
                <a:gd name="T26" fmla="*/ 400 w 582"/>
                <a:gd name="T27" fmla="*/ 85 h 946"/>
                <a:gd name="T28" fmla="*/ 421 w 582"/>
                <a:gd name="T29" fmla="*/ 108 h 946"/>
                <a:gd name="T30" fmla="*/ 441 w 582"/>
                <a:gd name="T31" fmla="*/ 132 h 946"/>
                <a:gd name="T32" fmla="*/ 460 w 582"/>
                <a:gd name="T33" fmla="*/ 156 h 946"/>
                <a:gd name="T34" fmla="*/ 478 w 582"/>
                <a:gd name="T35" fmla="*/ 180 h 946"/>
                <a:gd name="T36" fmla="*/ 493 w 582"/>
                <a:gd name="T37" fmla="*/ 207 h 946"/>
                <a:gd name="T38" fmla="*/ 509 w 582"/>
                <a:gd name="T39" fmla="*/ 233 h 946"/>
                <a:gd name="T40" fmla="*/ 522 w 582"/>
                <a:gd name="T41" fmla="*/ 259 h 946"/>
                <a:gd name="T42" fmla="*/ 534 w 582"/>
                <a:gd name="T43" fmla="*/ 288 h 946"/>
                <a:gd name="T44" fmla="*/ 545 w 582"/>
                <a:gd name="T45" fmla="*/ 316 h 946"/>
                <a:gd name="T46" fmla="*/ 555 w 582"/>
                <a:gd name="T47" fmla="*/ 345 h 946"/>
                <a:gd name="T48" fmla="*/ 563 w 582"/>
                <a:gd name="T49" fmla="*/ 374 h 946"/>
                <a:gd name="T50" fmla="*/ 570 w 582"/>
                <a:gd name="T51" fmla="*/ 404 h 946"/>
                <a:gd name="T52" fmla="*/ 575 w 582"/>
                <a:gd name="T53" fmla="*/ 433 h 946"/>
                <a:gd name="T54" fmla="*/ 579 w 582"/>
                <a:gd name="T55" fmla="*/ 464 h 946"/>
                <a:gd name="T56" fmla="*/ 581 w 582"/>
                <a:gd name="T57" fmla="*/ 494 h 946"/>
                <a:gd name="T58" fmla="*/ 582 w 582"/>
                <a:gd name="T59" fmla="*/ 526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2" h="946">
                  <a:moveTo>
                    <a:pt x="582" y="526"/>
                  </a:moveTo>
                  <a:lnTo>
                    <a:pt x="582" y="946"/>
                  </a:lnTo>
                  <a:lnTo>
                    <a:pt x="124" y="946"/>
                  </a:lnTo>
                  <a:lnTo>
                    <a:pt x="124" y="521"/>
                  </a:lnTo>
                  <a:lnTo>
                    <a:pt x="0" y="367"/>
                  </a:lnTo>
                  <a:lnTo>
                    <a:pt x="292" y="0"/>
                  </a:lnTo>
                  <a:lnTo>
                    <a:pt x="305" y="10"/>
                  </a:lnTo>
                  <a:lnTo>
                    <a:pt x="320" y="19"/>
                  </a:lnTo>
                  <a:lnTo>
                    <a:pt x="334" y="30"/>
                  </a:lnTo>
                  <a:lnTo>
                    <a:pt x="347" y="39"/>
                  </a:lnTo>
                  <a:lnTo>
                    <a:pt x="361" y="51"/>
                  </a:lnTo>
                  <a:lnTo>
                    <a:pt x="374" y="61"/>
                  </a:lnTo>
                  <a:lnTo>
                    <a:pt x="387" y="74"/>
                  </a:lnTo>
                  <a:lnTo>
                    <a:pt x="400" y="85"/>
                  </a:lnTo>
                  <a:lnTo>
                    <a:pt x="421" y="108"/>
                  </a:lnTo>
                  <a:lnTo>
                    <a:pt x="441" y="132"/>
                  </a:lnTo>
                  <a:lnTo>
                    <a:pt x="460" y="156"/>
                  </a:lnTo>
                  <a:lnTo>
                    <a:pt x="478" y="180"/>
                  </a:lnTo>
                  <a:lnTo>
                    <a:pt x="493" y="207"/>
                  </a:lnTo>
                  <a:lnTo>
                    <a:pt x="509" y="233"/>
                  </a:lnTo>
                  <a:lnTo>
                    <a:pt x="522" y="259"/>
                  </a:lnTo>
                  <a:lnTo>
                    <a:pt x="534" y="288"/>
                  </a:lnTo>
                  <a:lnTo>
                    <a:pt x="545" y="316"/>
                  </a:lnTo>
                  <a:lnTo>
                    <a:pt x="555" y="345"/>
                  </a:lnTo>
                  <a:lnTo>
                    <a:pt x="563" y="374"/>
                  </a:lnTo>
                  <a:lnTo>
                    <a:pt x="570" y="404"/>
                  </a:lnTo>
                  <a:lnTo>
                    <a:pt x="575" y="433"/>
                  </a:lnTo>
                  <a:lnTo>
                    <a:pt x="579" y="464"/>
                  </a:lnTo>
                  <a:lnTo>
                    <a:pt x="581" y="494"/>
                  </a:lnTo>
                  <a:lnTo>
                    <a:pt x="582" y="526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59" name="Freeform 514"/>
            <p:cNvSpPr>
              <a:spLocks/>
            </p:cNvSpPr>
            <p:nvPr/>
          </p:nvSpPr>
          <p:spPr bwMode="auto">
            <a:xfrm>
              <a:off x="2971" y="813"/>
              <a:ext cx="421" cy="448"/>
            </a:xfrm>
            <a:custGeom>
              <a:avLst/>
              <a:gdLst>
                <a:gd name="T0" fmla="*/ 182 w 714"/>
                <a:gd name="T1" fmla="*/ 80 h 941"/>
                <a:gd name="T2" fmla="*/ 194 w 714"/>
                <a:gd name="T3" fmla="*/ 69 h 941"/>
                <a:gd name="T4" fmla="*/ 205 w 714"/>
                <a:gd name="T5" fmla="*/ 58 h 941"/>
                <a:gd name="T6" fmla="*/ 218 w 714"/>
                <a:gd name="T7" fmla="*/ 48 h 941"/>
                <a:gd name="T8" fmla="*/ 230 w 714"/>
                <a:gd name="T9" fmla="*/ 37 h 941"/>
                <a:gd name="T10" fmla="*/ 243 w 714"/>
                <a:gd name="T11" fmla="*/ 28 h 941"/>
                <a:gd name="T12" fmla="*/ 256 w 714"/>
                <a:gd name="T13" fmla="*/ 18 h 941"/>
                <a:gd name="T14" fmla="*/ 268 w 714"/>
                <a:gd name="T15" fmla="*/ 9 h 941"/>
                <a:gd name="T16" fmla="*/ 282 w 714"/>
                <a:gd name="T17" fmla="*/ 0 h 941"/>
                <a:gd name="T18" fmla="*/ 713 w 714"/>
                <a:gd name="T19" fmla="*/ 540 h 941"/>
                <a:gd name="T20" fmla="*/ 714 w 714"/>
                <a:gd name="T21" fmla="*/ 941 h 941"/>
                <a:gd name="T22" fmla="*/ 0 w 714"/>
                <a:gd name="T23" fmla="*/ 941 h 941"/>
                <a:gd name="T24" fmla="*/ 0 w 714"/>
                <a:gd name="T25" fmla="*/ 521 h 941"/>
                <a:gd name="T26" fmla="*/ 1 w 714"/>
                <a:gd name="T27" fmla="*/ 489 h 941"/>
                <a:gd name="T28" fmla="*/ 3 w 714"/>
                <a:gd name="T29" fmla="*/ 459 h 941"/>
                <a:gd name="T30" fmla="*/ 7 w 714"/>
                <a:gd name="T31" fmla="*/ 428 h 941"/>
                <a:gd name="T32" fmla="*/ 12 w 714"/>
                <a:gd name="T33" fmla="*/ 399 h 941"/>
                <a:gd name="T34" fmla="*/ 19 w 714"/>
                <a:gd name="T35" fmla="*/ 369 h 941"/>
                <a:gd name="T36" fmla="*/ 27 w 714"/>
                <a:gd name="T37" fmla="*/ 340 h 941"/>
                <a:gd name="T38" fmla="*/ 36 w 714"/>
                <a:gd name="T39" fmla="*/ 311 h 941"/>
                <a:gd name="T40" fmla="*/ 48 w 714"/>
                <a:gd name="T41" fmla="*/ 283 h 941"/>
                <a:gd name="T42" fmla="*/ 59 w 714"/>
                <a:gd name="T43" fmla="*/ 254 h 941"/>
                <a:gd name="T44" fmla="*/ 73 w 714"/>
                <a:gd name="T45" fmla="*/ 228 h 941"/>
                <a:gd name="T46" fmla="*/ 87 w 714"/>
                <a:gd name="T47" fmla="*/ 202 h 941"/>
                <a:gd name="T48" fmla="*/ 104 w 714"/>
                <a:gd name="T49" fmla="*/ 175 h 941"/>
                <a:gd name="T50" fmla="*/ 121 w 714"/>
                <a:gd name="T51" fmla="*/ 151 h 941"/>
                <a:gd name="T52" fmla="*/ 140 w 714"/>
                <a:gd name="T53" fmla="*/ 127 h 941"/>
                <a:gd name="T54" fmla="*/ 161 w 714"/>
                <a:gd name="T55" fmla="*/ 103 h 941"/>
                <a:gd name="T56" fmla="*/ 182 w 714"/>
                <a:gd name="T57" fmla="*/ 8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14" h="941">
                  <a:moveTo>
                    <a:pt x="182" y="80"/>
                  </a:moveTo>
                  <a:lnTo>
                    <a:pt x="194" y="69"/>
                  </a:lnTo>
                  <a:lnTo>
                    <a:pt x="205" y="58"/>
                  </a:lnTo>
                  <a:lnTo>
                    <a:pt x="218" y="48"/>
                  </a:lnTo>
                  <a:lnTo>
                    <a:pt x="230" y="37"/>
                  </a:lnTo>
                  <a:lnTo>
                    <a:pt x="243" y="28"/>
                  </a:lnTo>
                  <a:lnTo>
                    <a:pt x="256" y="18"/>
                  </a:lnTo>
                  <a:lnTo>
                    <a:pt x="268" y="9"/>
                  </a:lnTo>
                  <a:lnTo>
                    <a:pt x="282" y="0"/>
                  </a:lnTo>
                  <a:lnTo>
                    <a:pt x="713" y="540"/>
                  </a:lnTo>
                  <a:lnTo>
                    <a:pt x="714" y="941"/>
                  </a:lnTo>
                  <a:lnTo>
                    <a:pt x="0" y="941"/>
                  </a:lnTo>
                  <a:lnTo>
                    <a:pt x="0" y="521"/>
                  </a:lnTo>
                  <a:lnTo>
                    <a:pt x="1" y="489"/>
                  </a:lnTo>
                  <a:lnTo>
                    <a:pt x="3" y="459"/>
                  </a:lnTo>
                  <a:lnTo>
                    <a:pt x="7" y="428"/>
                  </a:lnTo>
                  <a:lnTo>
                    <a:pt x="12" y="399"/>
                  </a:lnTo>
                  <a:lnTo>
                    <a:pt x="19" y="369"/>
                  </a:lnTo>
                  <a:lnTo>
                    <a:pt x="27" y="340"/>
                  </a:lnTo>
                  <a:lnTo>
                    <a:pt x="36" y="311"/>
                  </a:lnTo>
                  <a:lnTo>
                    <a:pt x="48" y="283"/>
                  </a:lnTo>
                  <a:lnTo>
                    <a:pt x="59" y="254"/>
                  </a:lnTo>
                  <a:lnTo>
                    <a:pt x="73" y="228"/>
                  </a:lnTo>
                  <a:lnTo>
                    <a:pt x="87" y="202"/>
                  </a:lnTo>
                  <a:lnTo>
                    <a:pt x="104" y="175"/>
                  </a:lnTo>
                  <a:lnTo>
                    <a:pt x="121" y="151"/>
                  </a:lnTo>
                  <a:lnTo>
                    <a:pt x="140" y="127"/>
                  </a:lnTo>
                  <a:lnTo>
                    <a:pt x="161" y="103"/>
                  </a:lnTo>
                  <a:lnTo>
                    <a:pt x="182" y="80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0" name="Freeform 515"/>
            <p:cNvSpPr>
              <a:spLocks/>
            </p:cNvSpPr>
            <p:nvPr/>
          </p:nvSpPr>
          <p:spPr bwMode="auto">
            <a:xfrm>
              <a:off x="3301" y="1096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40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7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7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40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40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7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7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1" name="Freeform 516"/>
            <p:cNvSpPr>
              <a:spLocks/>
            </p:cNvSpPr>
            <p:nvPr/>
          </p:nvSpPr>
          <p:spPr bwMode="auto">
            <a:xfrm>
              <a:off x="3301" y="1191"/>
              <a:ext cx="45" cy="37"/>
            </a:xfrm>
            <a:custGeom>
              <a:avLst/>
              <a:gdLst>
                <a:gd name="T0" fmla="*/ 40 w 79"/>
                <a:gd name="T1" fmla="*/ 79 h 79"/>
                <a:gd name="T2" fmla="*/ 47 w 79"/>
                <a:gd name="T3" fmla="*/ 78 h 79"/>
                <a:gd name="T4" fmla="*/ 55 w 79"/>
                <a:gd name="T5" fmla="*/ 75 h 79"/>
                <a:gd name="T6" fmla="*/ 61 w 79"/>
                <a:gd name="T7" fmla="*/ 72 h 79"/>
                <a:gd name="T8" fmla="*/ 67 w 79"/>
                <a:gd name="T9" fmla="*/ 67 h 79"/>
                <a:gd name="T10" fmla="*/ 73 w 79"/>
                <a:gd name="T11" fmla="*/ 61 h 79"/>
                <a:gd name="T12" fmla="*/ 76 w 79"/>
                <a:gd name="T13" fmla="*/ 54 h 79"/>
                <a:gd name="T14" fmla="*/ 78 w 79"/>
                <a:gd name="T15" fmla="*/ 47 h 79"/>
                <a:gd name="T16" fmla="*/ 79 w 79"/>
                <a:gd name="T17" fmla="*/ 39 h 79"/>
                <a:gd name="T18" fmla="*/ 78 w 79"/>
                <a:gd name="T19" fmla="*/ 31 h 79"/>
                <a:gd name="T20" fmla="*/ 76 w 79"/>
                <a:gd name="T21" fmla="*/ 24 h 79"/>
                <a:gd name="T22" fmla="*/ 73 w 79"/>
                <a:gd name="T23" fmla="*/ 18 h 79"/>
                <a:gd name="T24" fmla="*/ 67 w 79"/>
                <a:gd name="T25" fmla="*/ 11 h 79"/>
                <a:gd name="T26" fmla="*/ 61 w 79"/>
                <a:gd name="T27" fmla="*/ 6 h 79"/>
                <a:gd name="T28" fmla="*/ 55 w 79"/>
                <a:gd name="T29" fmla="*/ 3 h 79"/>
                <a:gd name="T30" fmla="*/ 47 w 79"/>
                <a:gd name="T31" fmla="*/ 1 h 79"/>
                <a:gd name="T32" fmla="*/ 40 w 79"/>
                <a:gd name="T33" fmla="*/ 0 h 79"/>
                <a:gd name="T34" fmla="*/ 32 w 79"/>
                <a:gd name="T35" fmla="*/ 1 h 79"/>
                <a:gd name="T36" fmla="*/ 24 w 79"/>
                <a:gd name="T37" fmla="*/ 3 h 79"/>
                <a:gd name="T38" fmla="*/ 18 w 79"/>
                <a:gd name="T39" fmla="*/ 6 h 79"/>
                <a:gd name="T40" fmla="*/ 12 w 79"/>
                <a:gd name="T41" fmla="*/ 11 h 79"/>
                <a:gd name="T42" fmla="*/ 6 w 79"/>
                <a:gd name="T43" fmla="*/ 18 h 79"/>
                <a:gd name="T44" fmla="*/ 3 w 79"/>
                <a:gd name="T45" fmla="*/ 24 h 79"/>
                <a:gd name="T46" fmla="*/ 1 w 79"/>
                <a:gd name="T47" fmla="*/ 31 h 79"/>
                <a:gd name="T48" fmla="*/ 0 w 79"/>
                <a:gd name="T49" fmla="*/ 39 h 79"/>
                <a:gd name="T50" fmla="*/ 1 w 79"/>
                <a:gd name="T51" fmla="*/ 47 h 79"/>
                <a:gd name="T52" fmla="*/ 3 w 79"/>
                <a:gd name="T53" fmla="*/ 54 h 79"/>
                <a:gd name="T54" fmla="*/ 6 w 79"/>
                <a:gd name="T55" fmla="*/ 61 h 79"/>
                <a:gd name="T56" fmla="*/ 12 w 79"/>
                <a:gd name="T57" fmla="*/ 67 h 79"/>
                <a:gd name="T58" fmla="*/ 18 w 79"/>
                <a:gd name="T59" fmla="*/ 72 h 79"/>
                <a:gd name="T60" fmla="*/ 24 w 79"/>
                <a:gd name="T61" fmla="*/ 75 h 79"/>
                <a:gd name="T62" fmla="*/ 32 w 79"/>
                <a:gd name="T63" fmla="*/ 78 h 79"/>
                <a:gd name="T64" fmla="*/ 40 w 79"/>
                <a:gd name="T6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40" y="79"/>
                  </a:moveTo>
                  <a:lnTo>
                    <a:pt x="47" y="78"/>
                  </a:lnTo>
                  <a:lnTo>
                    <a:pt x="55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3" y="61"/>
                  </a:lnTo>
                  <a:lnTo>
                    <a:pt x="76" y="54"/>
                  </a:lnTo>
                  <a:lnTo>
                    <a:pt x="78" y="47"/>
                  </a:lnTo>
                  <a:lnTo>
                    <a:pt x="79" y="39"/>
                  </a:lnTo>
                  <a:lnTo>
                    <a:pt x="78" y="31"/>
                  </a:lnTo>
                  <a:lnTo>
                    <a:pt x="76" y="24"/>
                  </a:lnTo>
                  <a:lnTo>
                    <a:pt x="73" y="18"/>
                  </a:lnTo>
                  <a:lnTo>
                    <a:pt x="67" y="11"/>
                  </a:lnTo>
                  <a:lnTo>
                    <a:pt x="61" y="6"/>
                  </a:lnTo>
                  <a:lnTo>
                    <a:pt x="55" y="3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2" y="1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3" y="54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2" y="78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2" name="Freeform 517"/>
            <p:cNvSpPr>
              <a:spLocks/>
            </p:cNvSpPr>
            <p:nvPr/>
          </p:nvSpPr>
          <p:spPr bwMode="auto">
            <a:xfrm>
              <a:off x="3241" y="579"/>
              <a:ext cx="184" cy="52"/>
            </a:xfrm>
            <a:custGeom>
              <a:avLst/>
              <a:gdLst>
                <a:gd name="T0" fmla="*/ 0 w 315"/>
                <a:gd name="T1" fmla="*/ 56 h 108"/>
                <a:gd name="T2" fmla="*/ 18 w 315"/>
                <a:gd name="T3" fmla="*/ 68 h 108"/>
                <a:gd name="T4" fmla="*/ 36 w 315"/>
                <a:gd name="T5" fmla="*/ 79 h 108"/>
                <a:gd name="T6" fmla="*/ 55 w 315"/>
                <a:gd name="T7" fmla="*/ 87 h 108"/>
                <a:gd name="T8" fmla="*/ 75 w 315"/>
                <a:gd name="T9" fmla="*/ 95 h 108"/>
                <a:gd name="T10" fmla="*/ 95 w 315"/>
                <a:gd name="T11" fmla="*/ 101 h 108"/>
                <a:gd name="T12" fmla="*/ 115 w 315"/>
                <a:gd name="T13" fmla="*/ 105 h 108"/>
                <a:gd name="T14" fmla="*/ 137 w 315"/>
                <a:gd name="T15" fmla="*/ 107 h 108"/>
                <a:gd name="T16" fmla="*/ 158 w 315"/>
                <a:gd name="T17" fmla="*/ 108 h 108"/>
                <a:gd name="T18" fmla="*/ 179 w 315"/>
                <a:gd name="T19" fmla="*/ 107 h 108"/>
                <a:gd name="T20" fmla="*/ 200 w 315"/>
                <a:gd name="T21" fmla="*/ 105 h 108"/>
                <a:gd name="T22" fmla="*/ 221 w 315"/>
                <a:gd name="T23" fmla="*/ 101 h 108"/>
                <a:gd name="T24" fmla="*/ 241 w 315"/>
                <a:gd name="T25" fmla="*/ 95 h 108"/>
                <a:gd name="T26" fmla="*/ 261 w 315"/>
                <a:gd name="T27" fmla="*/ 87 h 108"/>
                <a:gd name="T28" fmla="*/ 280 w 315"/>
                <a:gd name="T29" fmla="*/ 79 h 108"/>
                <a:gd name="T30" fmla="*/ 297 w 315"/>
                <a:gd name="T31" fmla="*/ 68 h 108"/>
                <a:gd name="T32" fmla="*/ 315 w 315"/>
                <a:gd name="T33" fmla="*/ 56 h 108"/>
                <a:gd name="T34" fmla="*/ 274 w 315"/>
                <a:gd name="T35" fmla="*/ 0 h 108"/>
                <a:gd name="T36" fmla="*/ 261 w 315"/>
                <a:gd name="T37" fmla="*/ 8 h 108"/>
                <a:gd name="T38" fmla="*/ 247 w 315"/>
                <a:gd name="T39" fmla="*/ 17 h 108"/>
                <a:gd name="T40" fmla="*/ 233 w 315"/>
                <a:gd name="T41" fmla="*/ 23 h 108"/>
                <a:gd name="T42" fmla="*/ 219 w 315"/>
                <a:gd name="T43" fmla="*/ 28 h 108"/>
                <a:gd name="T44" fmla="*/ 204 w 315"/>
                <a:gd name="T45" fmla="*/ 34 h 108"/>
                <a:gd name="T46" fmla="*/ 189 w 315"/>
                <a:gd name="T47" fmla="*/ 37 h 108"/>
                <a:gd name="T48" fmla="*/ 174 w 315"/>
                <a:gd name="T49" fmla="*/ 38 h 108"/>
                <a:gd name="T50" fmla="*/ 158 w 315"/>
                <a:gd name="T51" fmla="*/ 39 h 108"/>
                <a:gd name="T52" fmla="*/ 142 w 315"/>
                <a:gd name="T53" fmla="*/ 38 h 108"/>
                <a:gd name="T54" fmla="*/ 126 w 315"/>
                <a:gd name="T55" fmla="*/ 37 h 108"/>
                <a:gd name="T56" fmla="*/ 112 w 315"/>
                <a:gd name="T57" fmla="*/ 34 h 108"/>
                <a:gd name="T58" fmla="*/ 97 w 315"/>
                <a:gd name="T59" fmla="*/ 28 h 108"/>
                <a:gd name="T60" fmla="*/ 82 w 315"/>
                <a:gd name="T61" fmla="*/ 23 h 108"/>
                <a:gd name="T62" fmla="*/ 67 w 315"/>
                <a:gd name="T63" fmla="*/ 17 h 108"/>
                <a:gd name="T64" fmla="*/ 54 w 315"/>
                <a:gd name="T65" fmla="*/ 8 h 108"/>
                <a:gd name="T66" fmla="*/ 41 w 315"/>
                <a:gd name="T67" fmla="*/ 0 h 108"/>
                <a:gd name="T68" fmla="*/ 0 w 315"/>
                <a:gd name="T69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108">
                  <a:moveTo>
                    <a:pt x="0" y="56"/>
                  </a:moveTo>
                  <a:lnTo>
                    <a:pt x="18" y="68"/>
                  </a:lnTo>
                  <a:lnTo>
                    <a:pt x="36" y="79"/>
                  </a:lnTo>
                  <a:lnTo>
                    <a:pt x="55" y="87"/>
                  </a:lnTo>
                  <a:lnTo>
                    <a:pt x="75" y="95"/>
                  </a:lnTo>
                  <a:lnTo>
                    <a:pt x="95" y="101"/>
                  </a:lnTo>
                  <a:lnTo>
                    <a:pt x="115" y="105"/>
                  </a:lnTo>
                  <a:lnTo>
                    <a:pt x="137" y="107"/>
                  </a:lnTo>
                  <a:lnTo>
                    <a:pt x="158" y="108"/>
                  </a:lnTo>
                  <a:lnTo>
                    <a:pt x="179" y="107"/>
                  </a:lnTo>
                  <a:lnTo>
                    <a:pt x="200" y="105"/>
                  </a:lnTo>
                  <a:lnTo>
                    <a:pt x="221" y="101"/>
                  </a:lnTo>
                  <a:lnTo>
                    <a:pt x="241" y="95"/>
                  </a:lnTo>
                  <a:lnTo>
                    <a:pt x="261" y="87"/>
                  </a:lnTo>
                  <a:lnTo>
                    <a:pt x="280" y="79"/>
                  </a:lnTo>
                  <a:lnTo>
                    <a:pt x="297" y="68"/>
                  </a:lnTo>
                  <a:lnTo>
                    <a:pt x="315" y="56"/>
                  </a:lnTo>
                  <a:lnTo>
                    <a:pt x="274" y="0"/>
                  </a:lnTo>
                  <a:lnTo>
                    <a:pt x="261" y="8"/>
                  </a:lnTo>
                  <a:lnTo>
                    <a:pt x="247" y="17"/>
                  </a:lnTo>
                  <a:lnTo>
                    <a:pt x="233" y="23"/>
                  </a:lnTo>
                  <a:lnTo>
                    <a:pt x="219" y="28"/>
                  </a:lnTo>
                  <a:lnTo>
                    <a:pt x="204" y="34"/>
                  </a:lnTo>
                  <a:lnTo>
                    <a:pt x="189" y="37"/>
                  </a:lnTo>
                  <a:lnTo>
                    <a:pt x="174" y="38"/>
                  </a:lnTo>
                  <a:lnTo>
                    <a:pt x="158" y="39"/>
                  </a:lnTo>
                  <a:lnTo>
                    <a:pt x="142" y="38"/>
                  </a:lnTo>
                  <a:lnTo>
                    <a:pt x="126" y="37"/>
                  </a:lnTo>
                  <a:lnTo>
                    <a:pt x="112" y="34"/>
                  </a:lnTo>
                  <a:lnTo>
                    <a:pt x="97" y="28"/>
                  </a:lnTo>
                  <a:lnTo>
                    <a:pt x="82" y="23"/>
                  </a:lnTo>
                  <a:lnTo>
                    <a:pt x="67" y="17"/>
                  </a:lnTo>
                  <a:lnTo>
                    <a:pt x="54" y="8"/>
                  </a:lnTo>
                  <a:lnTo>
                    <a:pt x="41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3" name="Line 518"/>
            <p:cNvSpPr>
              <a:spLocks noChangeShapeType="1"/>
            </p:cNvSpPr>
            <p:nvPr/>
          </p:nvSpPr>
          <p:spPr bwMode="auto">
            <a:xfrm>
              <a:off x="3168" y="768"/>
              <a:ext cx="144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564" name="Line 519"/>
            <p:cNvSpPr>
              <a:spLocks noChangeShapeType="1"/>
            </p:cNvSpPr>
            <p:nvPr/>
          </p:nvSpPr>
          <p:spPr bwMode="auto">
            <a:xfrm flipV="1">
              <a:off x="3312" y="768"/>
              <a:ext cx="192" cy="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cxnSp>
        <p:nvCxnSpPr>
          <p:cNvPr id="5" name="Straight Connector 4"/>
          <p:cNvCxnSpPr/>
          <p:nvPr/>
        </p:nvCxnSpPr>
        <p:spPr>
          <a:xfrm flipH="1" flipV="1">
            <a:off x="1582247" y="544069"/>
            <a:ext cx="3565169" cy="3375056"/>
          </a:xfrm>
          <a:prstGeom prst="line">
            <a:avLst/>
          </a:prstGeom>
          <a:ln w="571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/>
        </p:nvCxnSpPr>
        <p:spPr>
          <a:xfrm flipV="1">
            <a:off x="5157314" y="576994"/>
            <a:ext cx="3746212" cy="3342131"/>
          </a:xfrm>
          <a:prstGeom prst="line">
            <a:avLst/>
          </a:prstGeom>
          <a:ln w="571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>
            <a:off x="5157314" y="3906980"/>
            <a:ext cx="24286" cy="3704719"/>
          </a:xfrm>
          <a:prstGeom prst="line">
            <a:avLst/>
          </a:prstGeom>
          <a:ln w="57150">
            <a:solidFill>
              <a:schemeClr val="tx2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2466414" y="3886201"/>
            <a:ext cx="1927531" cy="1758173"/>
            <a:chOff x="2176247" y="3530440"/>
            <a:chExt cx="1700763" cy="1551329"/>
          </a:xfrm>
        </p:grpSpPr>
        <p:sp>
          <p:nvSpPr>
            <p:cNvPr id="619" name="Rounded Rectangle 618"/>
            <p:cNvSpPr/>
            <p:nvPr/>
          </p:nvSpPr>
          <p:spPr>
            <a:xfrm>
              <a:off x="2176247" y="3530440"/>
              <a:ext cx="1700763" cy="1551329"/>
            </a:xfrm>
            <a:prstGeom prst="roundRect">
              <a:avLst/>
            </a:prstGeom>
            <a:solidFill>
              <a:schemeClr val="accent2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grpSp>
          <p:nvGrpSpPr>
            <p:cNvPr id="55352" name="Group 56"/>
            <p:cNvGrpSpPr>
              <a:grpSpLocks/>
            </p:cNvGrpSpPr>
            <p:nvPr/>
          </p:nvGrpSpPr>
          <p:grpSpPr bwMode="auto">
            <a:xfrm>
              <a:off x="2362200" y="4267200"/>
              <a:ext cx="457200" cy="533400"/>
              <a:chOff x="48" y="2976"/>
              <a:chExt cx="1081" cy="1147"/>
            </a:xfrm>
          </p:grpSpPr>
          <p:sp>
            <p:nvSpPr>
              <p:cNvPr id="55353" name="AutoShape 57"/>
              <p:cNvSpPr>
                <a:spLocks noChangeAspect="1" noChangeArrowheads="1" noTextEdit="1"/>
              </p:cNvSpPr>
              <p:nvPr/>
            </p:nvSpPr>
            <p:spPr bwMode="auto">
              <a:xfrm>
                <a:off x="48" y="2976"/>
                <a:ext cx="1081" cy="11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54" name="Freeform 58"/>
              <p:cNvSpPr>
                <a:spLocks/>
              </p:cNvSpPr>
              <p:nvPr/>
            </p:nvSpPr>
            <p:spPr bwMode="auto">
              <a:xfrm>
                <a:off x="144" y="3463"/>
                <a:ext cx="794" cy="660"/>
              </a:xfrm>
              <a:custGeom>
                <a:avLst/>
                <a:gdLst>
                  <a:gd name="T0" fmla="*/ 1326 w 1587"/>
                  <a:gd name="T1" fmla="*/ 205 h 1320"/>
                  <a:gd name="T2" fmla="*/ 1266 w 1587"/>
                  <a:gd name="T3" fmla="*/ 155 h 1320"/>
                  <a:gd name="T4" fmla="*/ 1201 w 1587"/>
                  <a:gd name="T5" fmla="*/ 111 h 1320"/>
                  <a:gd name="T6" fmla="*/ 1132 w 1587"/>
                  <a:gd name="T7" fmla="*/ 74 h 1320"/>
                  <a:gd name="T8" fmla="*/ 1062 w 1587"/>
                  <a:gd name="T9" fmla="*/ 46 h 1320"/>
                  <a:gd name="T10" fmla="*/ 988 w 1587"/>
                  <a:gd name="T11" fmla="*/ 23 h 1320"/>
                  <a:gd name="T12" fmla="*/ 912 w 1587"/>
                  <a:gd name="T13" fmla="*/ 8 h 1320"/>
                  <a:gd name="T14" fmla="*/ 834 w 1587"/>
                  <a:gd name="T15" fmla="*/ 1 h 1320"/>
                  <a:gd name="T16" fmla="*/ 754 w 1587"/>
                  <a:gd name="T17" fmla="*/ 1 h 1320"/>
                  <a:gd name="T18" fmla="*/ 674 w 1587"/>
                  <a:gd name="T19" fmla="*/ 9 h 1320"/>
                  <a:gd name="T20" fmla="*/ 597 w 1587"/>
                  <a:gd name="T21" fmla="*/ 25 h 1320"/>
                  <a:gd name="T22" fmla="*/ 522 w 1587"/>
                  <a:gd name="T23" fmla="*/ 48 h 1320"/>
                  <a:gd name="T24" fmla="*/ 450 w 1587"/>
                  <a:gd name="T25" fmla="*/ 78 h 1320"/>
                  <a:gd name="T26" fmla="*/ 384 w 1587"/>
                  <a:gd name="T27" fmla="*/ 115 h 1320"/>
                  <a:gd name="T28" fmla="*/ 320 w 1587"/>
                  <a:gd name="T29" fmla="*/ 157 h 1320"/>
                  <a:gd name="T30" fmla="*/ 260 w 1587"/>
                  <a:gd name="T31" fmla="*/ 206 h 1320"/>
                  <a:gd name="T32" fmla="*/ 207 w 1587"/>
                  <a:gd name="T33" fmla="*/ 260 h 1320"/>
                  <a:gd name="T34" fmla="*/ 158 w 1587"/>
                  <a:gd name="T35" fmla="*/ 319 h 1320"/>
                  <a:gd name="T36" fmla="*/ 115 w 1587"/>
                  <a:gd name="T37" fmla="*/ 382 h 1320"/>
                  <a:gd name="T38" fmla="*/ 78 w 1587"/>
                  <a:gd name="T39" fmla="*/ 449 h 1320"/>
                  <a:gd name="T40" fmla="*/ 48 w 1587"/>
                  <a:gd name="T41" fmla="*/ 520 h 1320"/>
                  <a:gd name="T42" fmla="*/ 25 w 1587"/>
                  <a:gd name="T43" fmla="*/ 594 h 1320"/>
                  <a:gd name="T44" fmla="*/ 9 w 1587"/>
                  <a:gd name="T45" fmla="*/ 671 h 1320"/>
                  <a:gd name="T46" fmla="*/ 1 w 1587"/>
                  <a:gd name="T47" fmla="*/ 752 h 1320"/>
                  <a:gd name="T48" fmla="*/ 0 w 1587"/>
                  <a:gd name="T49" fmla="*/ 1320 h 1320"/>
                  <a:gd name="T50" fmla="*/ 1587 w 1587"/>
                  <a:gd name="T51" fmla="*/ 792 h 1320"/>
                  <a:gd name="T52" fmla="*/ 1584 w 1587"/>
                  <a:gd name="T53" fmla="*/ 714 h 1320"/>
                  <a:gd name="T54" fmla="*/ 1572 w 1587"/>
                  <a:gd name="T55" fmla="*/ 637 h 1320"/>
                  <a:gd name="T56" fmla="*/ 1554 w 1587"/>
                  <a:gd name="T57" fmla="*/ 561 h 1320"/>
                  <a:gd name="T58" fmla="*/ 1527 w 1587"/>
                  <a:gd name="T59" fmla="*/ 488 h 1320"/>
                  <a:gd name="T60" fmla="*/ 1494 w 1587"/>
                  <a:gd name="T61" fmla="*/ 419 h 1320"/>
                  <a:gd name="T62" fmla="*/ 1455 w 1587"/>
                  <a:gd name="T63" fmla="*/ 352 h 1320"/>
                  <a:gd name="T64" fmla="*/ 1408 w 1587"/>
                  <a:gd name="T65" fmla="*/ 290 h 1320"/>
                  <a:gd name="T66" fmla="*/ 1355 w 1587"/>
                  <a:gd name="T67" fmla="*/ 232 h 1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87" h="1320">
                    <a:moveTo>
                      <a:pt x="1355" y="232"/>
                    </a:moveTo>
                    <a:lnTo>
                      <a:pt x="1326" y="205"/>
                    </a:lnTo>
                    <a:lnTo>
                      <a:pt x="1296" y="179"/>
                    </a:lnTo>
                    <a:lnTo>
                      <a:pt x="1266" y="155"/>
                    </a:lnTo>
                    <a:lnTo>
                      <a:pt x="1234" y="132"/>
                    </a:lnTo>
                    <a:lnTo>
                      <a:pt x="1201" y="111"/>
                    </a:lnTo>
                    <a:lnTo>
                      <a:pt x="1167" y="93"/>
                    </a:lnTo>
                    <a:lnTo>
                      <a:pt x="1132" y="74"/>
                    </a:lnTo>
                    <a:lnTo>
                      <a:pt x="1098" y="60"/>
                    </a:lnTo>
                    <a:lnTo>
                      <a:pt x="1062" y="46"/>
                    </a:lnTo>
                    <a:lnTo>
                      <a:pt x="1025" y="33"/>
                    </a:lnTo>
                    <a:lnTo>
                      <a:pt x="988" y="23"/>
                    </a:lnTo>
                    <a:lnTo>
                      <a:pt x="950" y="15"/>
                    </a:lnTo>
                    <a:lnTo>
                      <a:pt x="912" y="8"/>
                    </a:lnTo>
                    <a:lnTo>
                      <a:pt x="873" y="3"/>
                    </a:lnTo>
                    <a:lnTo>
                      <a:pt x="834" y="1"/>
                    </a:lnTo>
                    <a:lnTo>
                      <a:pt x="795" y="0"/>
                    </a:lnTo>
                    <a:lnTo>
                      <a:pt x="754" y="1"/>
                    </a:lnTo>
                    <a:lnTo>
                      <a:pt x="714" y="4"/>
                    </a:lnTo>
                    <a:lnTo>
                      <a:pt x="674" y="9"/>
                    </a:lnTo>
                    <a:lnTo>
                      <a:pt x="635" y="16"/>
                    </a:lnTo>
                    <a:lnTo>
                      <a:pt x="597" y="25"/>
                    </a:lnTo>
                    <a:lnTo>
                      <a:pt x="559" y="35"/>
                    </a:lnTo>
                    <a:lnTo>
                      <a:pt x="522" y="48"/>
                    </a:lnTo>
                    <a:lnTo>
                      <a:pt x="486" y="62"/>
                    </a:lnTo>
                    <a:lnTo>
                      <a:pt x="450" y="78"/>
                    </a:lnTo>
                    <a:lnTo>
                      <a:pt x="417" y="95"/>
                    </a:lnTo>
                    <a:lnTo>
                      <a:pt x="384" y="115"/>
                    </a:lnTo>
                    <a:lnTo>
                      <a:pt x="351" y="136"/>
                    </a:lnTo>
                    <a:lnTo>
                      <a:pt x="320" y="157"/>
                    </a:lnTo>
                    <a:lnTo>
                      <a:pt x="290" y="180"/>
                    </a:lnTo>
                    <a:lnTo>
                      <a:pt x="260" y="206"/>
                    </a:lnTo>
                    <a:lnTo>
                      <a:pt x="234" y="232"/>
                    </a:lnTo>
                    <a:lnTo>
                      <a:pt x="207" y="260"/>
                    </a:lnTo>
                    <a:lnTo>
                      <a:pt x="182" y="289"/>
                    </a:lnTo>
                    <a:lnTo>
                      <a:pt x="158" y="319"/>
                    </a:lnTo>
                    <a:lnTo>
                      <a:pt x="136" y="350"/>
                    </a:lnTo>
                    <a:lnTo>
                      <a:pt x="115" y="382"/>
                    </a:lnTo>
                    <a:lnTo>
                      <a:pt x="96" y="414"/>
                    </a:lnTo>
                    <a:lnTo>
                      <a:pt x="78" y="449"/>
                    </a:lnTo>
                    <a:lnTo>
                      <a:pt x="62" y="485"/>
                    </a:lnTo>
                    <a:lnTo>
                      <a:pt x="48" y="520"/>
                    </a:lnTo>
                    <a:lnTo>
                      <a:pt x="36" y="557"/>
                    </a:lnTo>
                    <a:lnTo>
                      <a:pt x="25" y="594"/>
                    </a:lnTo>
                    <a:lnTo>
                      <a:pt x="16" y="633"/>
                    </a:lnTo>
                    <a:lnTo>
                      <a:pt x="9" y="671"/>
                    </a:lnTo>
                    <a:lnTo>
                      <a:pt x="5" y="712"/>
                    </a:lnTo>
                    <a:lnTo>
                      <a:pt x="1" y="752"/>
                    </a:lnTo>
                    <a:lnTo>
                      <a:pt x="0" y="792"/>
                    </a:lnTo>
                    <a:lnTo>
                      <a:pt x="0" y="1320"/>
                    </a:lnTo>
                    <a:lnTo>
                      <a:pt x="1587" y="1320"/>
                    </a:lnTo>
                    <a:lnTo>
                      <a:pt x="1587" y="792"/>
                    </a:lnTo>
                    <a:lnTo>
                      <a:pt x="1586" y="753"/>
                    </a:lnTo>
                    <a:lnTo>
                      <a:pt x="1584" y="714"/>
                    </a:lnTo>
                    <a:lnTo>
                      <a:pt x="1579" y="675"/>
                    </a:lnTo>
                    <a:lnTo>
                      <a:pt x="1572" y="637"/>
                    </a:lnTo>
                    <a:lnTo>
                      <a:pt x="1564" y="599"/>
                    </a:lnTo>
                    <a:lnTo>
                      <a:pt x="1554" y="561"/>
                    </a:lnTo>
                    <a:lnTo>
                      <a:pt x="1541" y="525"/>
                    </a:lnTo>
                    <a:lnTo>
                      <a:pt x="1527" y="488"/>
                    </a:lnTo>
                    <a:lnTo>
                      <a:pt x="1512" y="454"/>
                    </a:lnTo>
                    <a:lnTo>
                      <a:pt x="1494" y="419"/>
                    </a:lnTo>
                    <a:lnTo>
                      <a:pt x="1476" y="386"/>
                    </a:lnTo>
                    <a:lnTo>
                      <a:pt x="1455" y="352"/>
                    </a:lnTo>
                    <a:lnTo>
                      <a:pt x="1432" y="321"/>
                    </a:lnTo>
                    <a:lnTo>
                      <a:pt x="1408" y="290"/>
                    </a:lnTo>
                    <a:lnTo>
                      <a:pt x="1382" y="261"/>
                    </a:lnTo>
                    <a:lnTo>
                      <a:pt x="1355" y="2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55" name="Freeform 59"/>
              <p:cNvSpPr>
                <a:spLocks/>
              </p:cNvSpPr>
              <p:nvPr/>
            </p:nvSpPr>
            <p:spPr bwMode="auto">
              <a:xfrm>
                <a:off x="359" y="3552"/>
                <a:ext cx="539" cy="531"/>
              </a:xfrm>
              <a:custGeom>
                <a:avLst/>
                <a:gdLst>
                  <a:gd name="T0" fmla="*/ 1078 w 1078"/>
                  <a:gd name="T1" fmla="*/ 615 h 1063"/>
                  <a:gd name="T2" fmla="*/ 1078 w 1078"/>
                  <a:gd name="T3" fmla="*/ 1063 h 1063"/>
                  <a:gd name="T4" fmla="*/ 250 w 1078"/>
                  <a:gd name="T5" fmla="*/ 1063 h 1063"/>
                  <a:gd name="T6" fmla="*/ 0 w 1078"/>
                  <a:gd name="T7" fmla="*/ 130 h 1063"/>
                  <a:gd name="T8" fmla="*/ 18 w 1078"/>
                  <a:gd name="T9" fmla="*/ 134 h 1063"/>
                  <a:gd name="T10" fmla="*/ 38 w 1078"/>
                  <a:gd name="T11" fmla="*/ 137 h 1063"/>
                  <a:gd name="T12" fmla="*/ 60 w 1078"/>
                  <a:gd name="T13" fmla="*/ 142 h 1063"/>
                  <a:gd name="T14" fmla="*/ 84 w 1078"/>
                  <a:gd name="T15" fmla="*/ 145 h 1063"/>
                  <a:gd name="T16" fmla="*/ 108 w 1078"/>
                  <a:gd name="T17" fmla="*/ 149 h 1063"/>
                  <a:gd name="T18" fmla="*/ 134 w 1078"/>
                  <a:gd name="T19" fmla="*/ 151 h 1063"/>
                  <a:gd name="T20" fmla="*/ 162 w 1078"/>
                  <a:gd name="T21" fmla="*/ 153 h 1063"/>
                  <a:gd name="T22" fmla="*/ 191 w 1078"/>
                  <a:gd name="T23" fmla="*/ 154 h 1063"/>
                  <a:gd name="T24" fmla="*/ 221 w 1078"/>
                  <a:gd name="T25" fmla="*/ 156 h 1063"/>
                  <a:gd name="T26" fmla="*/ 252 w 1078"/>
                  <a:gd name="T27" fmla="*/ 157 h 1063"/>
                  <a:gd name="T28" fmla="*/ 284 w 1078"/>
                  <a:gd name="T29" fmla="*/ 156 h 1063"/>
                  <a:gd name="T30" fmla="*/ 316 w 1078"/>
                  <a:gd name="T31" fmla="*/ 154 h 1063"/>
                  <a:gd name="T32" fmla="*/ 350 w 1078"/>
                  <a:gd name="T33" fmla="*/ 151 h 1063"/>
                  <a:gd name="T34" fmla="*/ 384 w 1078"/>
                  <a:gd name="T35" fmla="*/ 148 h 1063"/>
                  <a:gd name="T36" fmla="*/ 419 w 1078"/>
                  <a:gd name="T37" fmla="*/ 142 h 1063"/>
                  <a:gd name="T38" fmla="*/ 453 w 1078"/>
                  <a:gd name="T39" fmla="*/ 135 h 1063"/>
                  <a:gd name="T40" fmla="*/ 481 w 1078"/>
                  <a:gd name="T41" fmla="*/ 128 h 1063"/>
                  <a:gd name="T42" fmla="*/ 506 w 1078"/>
                  <a:gd name="T43" fmla="*/ 121 h 1063"/>
                  <a:gd name="T44" fmla="*/ 531 w 1078"/>
                  <a:gd name="T45" fmla="*/ 113 h 1063"/>
                  <a:gd name="T46" fmla="*/ 554 w 1078"/>
                  <a:gd name="T47" fmla="*/ 105 h 1063"/>
                  <a:gd name="T48" fmla="*/ 576 w 1078"/>
                  <a:gd name="T49" fmla="*/ 96 h 1063"/>
                  <a:gd name="T50" fmla="*/ 595 w 1078"/>
                  <a:gd name="T51" fmla="*/ 86 h 1063"/>
                  <a:gd name="T52" fmla="*/ 614 w 1078"/>
                  <a:gd name="T53" fmla="*/ 77 h 1063"/>
                  <a:gd name="T54" fmla="*/ 632 w 1078"/>
                  <a:gd name="T55" fmla="*/ 68 h 1063"/>
                  <a:gd name="T56" fmla="*/ 648 w 1078"/>
                  <a:gd name="T57" fmla="*/ 59 h 1063"/>
                  <a:gd name="T58" fmla="*/ 662 w 1078"/>
                  <a:gd name="T59" fmla="*/ 48 h 1063"/>
                  <a:gd name="T60" fmla="*/ 676 w 1078"/>
                  <a:gd name="T61" fmla="*/ 39 h 1063"/>
                  <a:gd name="T62" fmla="*/ 688 w 1078"/>
                  <a:gd name="T63" fmla="*/ 31 h 1063"/>
                  <a:gd name="T64" fmla="*/ 699 w 1078"/>
                  <a:gd name="T65" fmla="*/ 22 h 1063"/>
                  <a:gd name="T66" fmla="*/ 709 w 1078"/>
                  <a:gd name="T67" fmla="*/ 14 h 1063"/>
                  <a:gd name="T68" fmla="*/ 717 w 1078"/>
                  <a:gd name="T69" fmla="*/ 7 h 1063"/>
                  <a:gd name="T70" fmla="*/ 724 w 1078"/>
                  <a:gd name="T71" fmla="*/ 0 h 1063"/>
                  <a:gd name="T72" fmla="*/ 744 w 1078"/>
                  <a:gd name="T73" fmla="*/ 12 h 1063"/>
                  <a:gd name="T74" fmla="*/ 762 w 1078"/>
                  <a:gd name="T75" fmla="*/ 24 h 1063"/>
                  <a:gd name="T76" fmla="*/ 781 w 1078"/>
                  <a:gd name="T77" fmla="*/ 38 h 1063"/>
                  <a:gd name="T78" fmla="*/ 799 w 1078"/>
                  <a:gd name="T79" fmla="*/ 51 h 1063"/>
                  <a:gd name="T80" fmla="*/ 817 w 1078"/>
                  <a:gd name="T81" fmla="*/ 66 h 1063"/>
                  <a:gd name="T82" fmla="*/ 835 w 1078"/>
                  <a:gd name="T83" fmla="*/ 81 h 1063"/>
                  <a:gd name="T84" fmla="*/ 852 w 1078"/>
                  <a:gd name="T85" fmla="*/ 96 h 1063"/>
                  <a:gd name="T86" fmla="*/ 868 w 1078"/>
                  <a:gd name="T87" fmla="*/ 112 h 1063"/>
                  <a:gd name="T88" fmla="*/ 892 w 1078"/>
                  <a:gd name="T89" fmla="*/ 137 h 1063"/>
                  <a:gd name="T90" fmla="*/ 915 w 1078"/>
                  <a:gd name="T91" fmla="*/ 164 h 1063"/>
                  <a:gd name="T92" fmla="*/ 937 w 1078"/>
                  <a:gd name="T93" fmla="*/ 191 h 1063"/>
                  <a:gd name="T94" fmla="*/ 958 w 1078"/>
                  <a:gd name="T95" fmla="*/ 220 h 1063"/>
                  <a:gd name="T96" fmla="*/ 976 w 1078"/>
                  <a:gd name="T97" fmla="*/ 249 h 1063"/>
                  <a:gd name="T98" fmla="*/ 994 w 1078"/>
                  <a:gd name="T99" fmla="*/ 279 h 1063"/>
                  <a:gd name="T100" fmla="*/ 1010 w 1078"/>
                  <a:gd name="T101" fmla="*/ 310 h 1063"/>
                  <a:gd name="T102" fmla="*/ 1024 w 1078"/>
                  <a:gd name="T103" fmla="*/ 342 h 1063"/>
                  <a:gd name="T104" fmla="*/ 1036 w 1078"/>
                  <a:gd name="T105" fmla="*/ 374 h 1063"/>
                  <a:gd name="T106" fmla="*/ 1047 w 1078"/>
                  <a:gd name="T107" fmla="*/ 407 h 1063"/>
                  <a:gd name="T108" fmla="*/ 1056 w 1078"/>
                  <a:gd name="T109" fmla="*/ 440 h 1063"/>
                  <a:gd name="T110" fmla="*/ 1064 w 1078"/>
                  <a:gd name="T111" fmla="*/ 475 h 1063"/>
                  <a:gd name="T112" fmla="*/ 1070 w 1078"/>
                  <a:gd name="T113" fmla="*/ 509 h 1063"/>
                  <a:gd name="T114" fmla="*/ 1074 w 1078"/>
                  <a:gd name="T115" fmla="*/ 544 h 1063"/>
                  <a:gd name="T116" fmla="*/ 1077 w 1078"/>
                  <a:gd name="T117" fmla="*/ 580 h 1063"/>
                  <a:gd name="T118" fmla="*/ 1078 w 1078"/>
                  <a:gd name="T119" fmla="*/ 615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78" h="1063">
                    <a:moveTo>
                      <a:pt x="1078" y="615"/>
                    </a:moveTo>
                    <a:lnTo>
                      <a:pt x="1078" y="1063"/>
                    </a:lnTo>
                    <a:lnTo>
                      <a:pt x="250" y="1063"/>
                    </a:lnTo>
                    <a:lnTo>
                      <a:pt x="0" y="130"/>
                    </a:lnTo>
                    <a:lnTo>
                      <a:pt x="18" y="134"/>
                    </a:lnTo>
                    <a:lnTo>
                      <a:pt x="38" y="137"/>
                    </a:lnTo>
                    <a:lnTo>
                      <a:pt x="60" y="142"/>
                    </a:lnTo>
                    <a:lnTo>
                      <a:pt x="84" y="145"/>
                    </a:lnTo>
                    <a:lnTo>
                      <a:pt x="108" y="149"/>
                    </a:lnTo>
                    <a:lnTo>
                      <a:pt x="134" y="151"/>
                    </a:lnTo>
                    <a:lnTo>
                      <a:pt x="162" y="153"/>
                    </a:lnTo>
                    <a:lnTo>
                      <a:pt x="191" y="154"/>
                    </a:lnTo>
                    <a:lnTo>
                      <a:pt x="221" y="156"/>
                    </a:lnTo>
                    <a:lnTo>
                      <a:pt x="252" y="157"/>
                    </a:lnTo>
                    <a:lnTo>
                      <a:pt x="284" y="156"/>
                    </a:lnTo>
                    <a:lnTo>
                      <a:pt x="316" y="154"/>
                    </a:lnTo>
                    <a:lnTo>
                      <a:pt x="350" y="151"/>
                    </a:lnTo>
                    <a:lnTo>
                      <a:pt x="384" y="148"/>
                    </a:lnTo>
                    <a:lnTo>
                      <a:pt x="419" y="142"/>
                    </a:lnTo>
                    <a:lnTo>
                      <a:pt x="453" y="135"/>
                    </a:lnTo>
                    <a:lnTo>
                      <a:pt x="481" y="128"/>
                    </a:lnTo>
                    <a:lnTo>
                      <a:pt x="506" y="121"/>
                    </a:lnTo>
                    <a:lnTo>
                      <a:pt x="531" y="113"/>
                    </a:lnTo>
                    <a:lnTo>
                      <a:pt x="554" y="105"/>
                    </a:lnTo>
                    <a:lnTo>
                      <a:pt x="576" y="96"/>
                    </a:lnTo>
                    <a:lnTo>
                      <a:pt x="595" y="86"/>
                    </a:lnTo>
                    <a:lnTo>
                      <a:pt x="614" y="77"/>
                    </a:lnTo>
                    <a:lnTo>
                      <a:pt x="632" y="68"/>
                    </a:lnTo>
                    <a:lnTo>
                      <a:pt x="648" y="59"/>
                    </a:lnTo>
                    <a:lnTo>
                      <a:pt x="662" y="48"/>
                    </a:lnTo>
                    <a:lnTo>
                      <a:pt x="676" y="39"/>
                    </a:lnTo>
                    <a:lnTo>
                      <a:pt x="688" y="31"/>
                    </a:lnTo>
                    <a:lnTo>
                      <a:pt x="699" y="22"/>
                    </a:lnTo>
                    <a:lnTo>
                      <a:pt x="709" y="14"/>
                    </a:lnTo>
                    <a:lnTo>
                      <a:pt x="717" y="7"/>
                    </a:lnTo>
                    <a:lnTo>
                      <a:pt x="724" y="0"/>
                    </a:lnTo>
                    <a:lnTo>
                      <a:pt x="744" y="12"/>
                    </a:lnTo>
                    <a:lnTo>
                      <a:pt x="762" y="24"/>
                    </a:lnTo>
                    <a:lnTo>
                      <a:pt x="781" y="38"/>
                    </a:lnTo>
                    <a:lnTo>
                      <a:pt x="799" y="51"/>
                    </a:lnTo>
                    <a:lnTo>
                      <a:pt x="817" y="66"/>
                    </a:lnTo>
                    <a:lnTo>
                      <a:pt x="835" y="81"/>
                    </a:lnTo>
                    <a:lnTo>
                      <a:pt x="852" y="96"/>
                    </a:lnTo>
                    <a:lnTo>
                      <a:pt x="868" y="112"/>
                    </a:lnTo>
                    <a:lnTo>
                      <a:pt x="892" y="137"/>
                    </a:lnTo>
                    <a:lnTo>
                      <a:pt x="915" y="164"/>
                    </a:lnTo>
                    <a:lnTo>
                      <a:pt x="937" y="191"/>
                    </a:lnTo>
                    <a:lnTo>
                      <a:pt x="958" y="220"/>
                    </a:lnTo>
                    <a:lnTo>
                      <a:pt x="976" y="249"/>
                    </a:lnTo>
                    <a:lnTo>
                      <a:pt x="994" y="279"/>
                    </a:lnTo>
                    <a:lnTo>
                      <a:pt x="1010" y="310"/>
                    </a:lnTo>
                    <a:lnTo>
                      <a:pt x="1024" y="342"/>
                    </a:lnTo>
                    <a:lnTo>
                      <a:pt x="1036" y="374"/>
                    </a:lnTo>
                    <a:lnTo>
                      <a:pt x="1047" y="407"/>
                    </a:lnTo>
                    <a:lnTo>
                      <a:pt x="1056" y="440"/>
                    </a:lnTo>
                    <a:lnTo>
                      <a:pt x="1064" y="475"/>
                    </a:lnTo>
                    <a:lnTo>
                      <a:pt x="1070" y="509"/>
                    </a:lnTo>
                    <a:lnTo>
                      <a:pt x="1074" y="544"/>
                    </a:lnTo>
                    <a:lnTo>
                      <a:pt x="1077" y="580"/>
                    </a:lnTo>
                    <a:lnTo>
                      <a:pt x="1078" y="615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56" name="Freeform 60"/>
              <p:cNvSpPr>
                <a:spLocks/>
              </p:cNvSpPr>
              <p:nvPr/>
            </p:nvSpPr>
            <p:spPr bwMode="auto">
              <a:xfrm>
                <a:off x="335" y="3503"/>
                <a:ext cx="347" cy="87"/>
              </a:xfrm>
              <a:custGeom>
                <a:avLst/>
                <a:gdLst>
                  <a:gd name="T0" fmla="*/ 689 w 696"/>
                  <a:gd name="T1" fmla="*/ 65 h 174"/>
                  <a:gd name="T2" fmla="*/ 672 w 696"/>
                  <a:gd name="T3" fmla="*/ 77 h 174"/>
                  <a:gd name="T4" fmla="*/ 652 w 696"/>
                  <a:gd name="T5" fmla="*/ 90 h 174"/>
                  <a:gd name="T6" fmla="*/ 629 w 696"/>
                  <a:gd name="T7" fmla="*/ 103 h 174"/>
                  <a:gd name="T8" fmla="*/ 603 w 696"/>
                  <a:gd name="T9" fmla="*/ 116 h 174"/>
                  <a:gd name="T10" fmla="*/ 574 w 696"/>
                  <a:gd name="T11" fmla="*/ 129 h 174"/>
                  <a:gd name="T12" fmla="*/ 540 w 696"/>
                  <a:gd name="T13" fmla="*/ 141 h 174"/>
                  <a:gd name="T14" fmla="*/ 505 w 696"/>
                  <a:gd name="T15" fmla="*/ 150 h 174"/>
                  <a:gd name="T16" fmla="*/ 439 w 696"/>
                  <a:gd name="T17" fmla="*/ 163 h 174"/>
                  <a:gd name="T18" fmla="*/ 349 w 696"/>
                  <a:gd name="T19" fmla="*/ 173 h 174"/>
                  <a:gd name="T20" fmla="*/ 265 w 696"/>
                  <a:gd name="T21" fmla="*/ 173 h 174"/>
                  <a:gd name="T22" fmla="*/ 188 w 696"/>
                  <a:gd name="T23" fmla="*/ 168 h 174"/>
                  <a:gd name="T24" fmla="*/ 121 w 696"/>
                  <a:gd name="T25" fmla="*/ 160 h 174"/>
                  <a:gd name="T26" fmla="*/ 67 w 696"/>
                  <a:gd name="T27" fmla="*/ 150 h 174"/>
                  <a:gd name="T28" fmla="*/ 29 w 696"/>
                  <a:gd name="T29" fmla="*/ 142 h 174"/>
                  <a:gd name="T30" fmla="*/ 8 w 696"/>
                  <a:gd name="T31" fmla="*/ 136 h 174"/>
                  <a:gd name="T32" fmla="*/ 0 w 696"/>
                  <a:gd name="T33" fmla="*/ 133 h 174"/>
                  <a:gd name="T34" fmla="*/ 46 w 696"/>
                  <a:gd name="T35" fmla="*/ 103 h 174"/>
                  <a:gd name="T36" fmla="*/ 95 w 696"/>
                  <a:gd name="T37" fmla="*/ 76 h 174"/>
                  <a:gd name="T38" fmla="*/ 144 w 696"/>
                  <a:gd name="T39" fmla="*/ 53 h 174"/>
                  <a:gd name="T40" fmla="*/ 195 w 696"/>
                  <a:gd name="T41" fmla="*/ 35 h 174"/>
                  <a:gd name="T42" fmla="*/ 248 w 696"/>
                  <a:gd name="T43" fmla="*/ 20 h 174"/>
                  <a:gd name="T44" fmla="*/ 302 w 696"/>
                  <a:gd name="T45" fmla="*/ 9 h 174"/>
                  <a:gd name="T46" fmla="*/ 357 w 696"/>
                  <a:gd name="T47" fmla="*/ 2 h 174"/>
                  <a:gd name="T48" fmla="*/ 414 w 696"/>
                  <a:gd name="T49" fmla="*/ 0 h 174"/>
                  <a:gd name="T50" fmla="*/ 451 w 696"/>
                  <a:gd name="T51" fmla="*/ 1 h 174"/>
                  <a:gd name="T52" fmla="*/ 487 w 696"/>
                  <a:gd name="T53" fmla="*/ 4 h 174"/>
                  <a:gd name="T54" fmla="*/ 523 w 696"/>
                  <a:gd name="T55" fmla="*/ 8 h 174"/>
                  <a:gd name="T56" fmla="*/ 559 w 696"/>
                  <a:gd name="T57" fmla="*/ 15 h 174"/>
                  <a:gd name="T58" fmla="*/ 593 w 696"/>
                  <a:gd name="T59" fmla="*/ 23 h 174"/>
                  <a:gd name="T60" fmla="*/ 628 w 696"/>
                  <a:gd name="T61" fmla="*/ 34 h 174"/>
                  <a:gd name="T62" fmla="*/ 663 w 696"/>
                  <a:gd name="T63" fmla="*/ 45 h 174"/>
                  <a:gd name="T64" fmla="*/ 696 w 696"/>
                  <a:gd name="T65" fmla="*/ 5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96" h="174">
                    <a:moveTo>
                      <a:pt x="696" y="59"/>
                    </a:moveTo>
                    <a:lnTo>
                      <a:pt x="689" y="65"/>
                    </a:lnTo>
                    <a:lnTo>
                      <a:pt x="681" y="70"/>
                    </a:lnTo>
                    <a:lnTo>
                      <a:pt x="672" y="77"/>
                    </a:lnTo>
                    <a:lnTo>
                      <a:pt x="663" y="83"/>
                    </a:lnTo>
                    <a:lnTo>
                      <a:pt x="652" y="90"/>
                    </a:lnTo>
                    <a:lnTo>
                      <a:pt x="641" y="97"/>
                    </a:lnTo>
                    <a:lnTo>
                      <a:pt x="629" y="103"/>
                    </a:lnTo>
                    <a:lnTo>
                      <a:pt x="616" y="110"/>
                    </a:lnTo>
                    <a:lnTo>
                      <a:pt x="603" y="116"/>
                    </a:lnTo>
                    <a:lnTo>
                      <a:pt x="589" y="122"/>
                    </a:lnTo>
                    <a:lnTo>
                      <a:pt x="574" y="129"/>
                    </a:lnTo>
                    <a:lnTo>
                      <a:pt x="558" y="135"/>
                    </a:lnTo>
                    <a:lnTo>
                      <a:pt x="540" y="141"/>
                    </a:lnTo>
                    <a:lnTo>
                      <a:pt x="523" y="145"/>
                    </a:lnTo>
                    <a:lnTo>
                      <a:pt x="505" y="150"/>
                    </a:lnTo>
                    <a:lnTo>
                      <a:pt x="485" y="154"/>
                    </a:lnTo>
                    <a:lnTo>
                      <a:pt x="439" y="163"/>
                    </a:lnTo>
                    <a:lnTo>
                      <a:pt x="394" y="168"/>
                    </a:lnTo>
                    <a:lnTo>
                      <a:pt x="349" y="173"/>
                    </a:lnTo>
                    <a:lnTo>
                      <a:pt x="307" y="174"/>
                    </a:lnTo>
                    <a:lnTo>
                      <a:pt x="265" y="173"/>
                    </a:lnTo>
                    <a:lnTo>
                      <a:pt x="226" y="172"/>
                    </a:lnTo>
                    <a:lnTo>
                      <a:pt x="188" y="168"/>
                    </a:lnTo>
                    <a:lnTo>
                      <a:pt x="153" y="165"/>
                    </a:lnTo>
                    <a:lnTo>
                      <a:pt x="121" y="160"/>
                    </a:lnTo>
                    <a:lnTo>
                      <a:pt x="92" y="156"/>
                    </a:lnTo>
                    <a:lnTo>
                      <a:pt x="67" y="150"/>
                    </a:lnTo>
                    <a:lnTo>
                      <a:pt x="46" y="145"/>
                    </a:lnTo>
                    <a:lnTo>
                      <a:pt x="29" y="142"/>
                    </a:lnTo>
                    <a:lnTo>
                      <a:pt x="16" y="138"/>
                    </a:lnTo>
                    <a:lnTo>
                      <a:pt x="8" y="136"/>
                    </a:lnTo>
                    <a:lnTo>
                      <a:pt x="5" y="135"/>
                    </a:lnTo>
                    <a:lnTo>
                      <a:pt x="0" y="133"/>
                    </a:lnTo>
                    <a:lnTo>
                      <a:pt x="23" y="118"/>
                    </a:lnTo>
                    <a:lnTo>
                      <a:pt x="46" y="103"/>
                    </a:lnTo>
                    <a:lnTo>
                      <a:pt x="71" y="89"/>
                    </a:lnTo>
                    <a:lnTo>
                      <a:pt x="95" y="76"/>
                    </a:lnTo>
                    <a:lnTo>
                      <a:pt x="119" y="65"/>
                    </a:lnTo>
                    <a:lnTo>
                      <a:pt x="144" y="53"/>
                    </a:lnTo>
                    <a:lnTo>
                      <a:pt x="170" y="43"/>
                    </a:lnTo>
                    <a:lnTo>
                      <a:pt x="195" y="35"/>
                    </a:lnTo>
                    <a:lnTo>
                      <a:pt x="221" y="27"/>
                    </a:lnTo>
                    <a:lnTo>
                      <a:pt x="248" y="20"/>
                    </a:lnTo>
                    <a:lnTo>
                      <a:pt x="276" y="14"/>
                    </a:lnTo>
                    <a:lnTo>
                      <a:pt x="302" y="9"/>
                    </a:lnTo>
                    <a:lnTo>
                      <a:pt x="330" y="5"/>
                    </a:lnTo>
                    <a:lnTo>
                      <a:pt x="357" y="2"/>
                    </a:lnTo>
                    <a:lnTo>
                      <a:pt x="386" y="0"/>
                    </a:lnTo>
                    <a:lnTo>
                      <a:pt x="414" y="0"/>
                    </a:lnTo>
                    <a:lnTo>
                      <a:pt x="432" y="0"/>
                    </a:lnTo>
                    <a:lnTo>
                      <a:pt x="451" y="1"/>
                    </a:lnTo>
                    <a:lnTo>
                      <a:pt x="469" y="2"/>
                    </a:lnTo>
                    <a:lnTo>
                      <a:pt x="487" y="4"/>
                    </a:lnTo>
                    <a:lnTo>
                      <a:pt x="505" y="6"/>
                    </a:lnTo>
                    <a:lnTo>
                      <a:pt x="523" y="8"/>
                    </a:lnTo>
                    <a:lnTo>
                      <a:pt x="540" y="12"/>
                    </a:lnTo>
                    <a:lnTo>
                      <a:pt x="559" y="15"/>
                    </a:lnTo>
                    <a:lnTo>
                      <a:pt x="576" y="20"/>
                    </a:lnTo>
                    <a:lnTo>
                      <a:pt x="593" y="23"/>
                    </a:lnTo>
                    <a:lnTo>
                      <a:pt x="611" y="29"/>
                    </a:lnTo>
                    <a:lnTo>
                      <a:pt x="628" y="34"/>
                    </a:lnTo>
                    <a:lnTo>
                      <a:pt x="645" y="39"/>
                    </a:lnTo>
                    <a:lnTo>
                      <a:pt x="663" y="45"/>
                    </a:lnTo>
                    <a:lnTo>
                      <a:pt x="680" y="52"/>
                    </a:lnTo>
                    <a:lnTo>
                      <a:pt x="696" y="59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57" name="Freeform 61"/>
              <p:cNvSpPr>
                <a:spLocks/>
              </p:cNvSpPr>
              <p:nvPr/>
            </p:nvSpPr>
            <p:spPr bwMode="auto">
              <a:xfrm>
                <a:off x="184" y="3588"/>
                <a:ext cx="259" cy="495"/>
              </a:xfrm>
              <a:custGeom>
                <a:avLst/>
                <a:gdLst>
                  <a:gd name="T0" fmla="*/ 208 w 517"/>
                  <a:gd name="T1" fmla="*/ 39 h 990"/>
                  <a:gd name="T2" fmla="*/ 214 w 517"/>
                  <a:gd name="T3" fmla="*/ 34 h 990"/>
                  <a:gd name="T4" fmla="*/ 218 w 517"/>
                  <a:gd name="T5" fmla="*/ 28 h 990"/>
                  <a:gd name="T6" fmla="*/ 224 w 517"/>
                  <a:gd name="T7" fmla="*/ 24 h 990"/>
                  <a:gd name="T8" fmla="*/ 230 w 517"/>
                  <a:gd name="T9" fmla="*/ 19 h 990"/>
                  <a:gd name="T10" fmla="*/ 235 w 517"/>
                  <a:gd name="T11" fmla="*/ 13 h 990"/>
                  <a:gd name="T12" fmla="*/ 240 w 517"/>
                  <a:gd name="T13" fmla="*/ 9 h 990"/>
                  <a:gd name="T14" fmla="*/ 245 w 517"/>
                  <a:gd name="T15" fmla="*/ 4 h 990"/>
                  <a:gd name="T16" fmla="*/ 251 w 517"/>
                  <a:gd name="T17" fmla="*/ 0 h 990"/>
                  <a:gd name="T18" fmla="*/ 517 w 517"/>
                  <a:gd name="T19" fmla="*/ 990 h 990"/>
                  <a:gd name="T20" fmla="*/ 0 w 517"/>
                  <a:gd name="T21" fmla="*/ 990 h 990"/>
                  <a:gd name="T22" fmla="*/ 0 w 517"/>
                  <a:gd name="T23" fmla="*/ 542 h 990"/>
                  <a:gd name="T24" fmla="*/ 1 w 517"/>
                  <a:gd name="T25" fmla="*/ 507 h 990"/>
                  <a:gd name="T26" fmla="*/ 3 w 517"/>
                  <a:gd name="T27" fmla="*/ 471 h 990"/>
                  <a:gd name="T28" fmla="*/ 8 w 517"/>
                  <a:gd name="T29" fmla="*/ 436 h 990"/>
                  <a:gd name="T30" fmla="*/ 13 w 517"/>
                  <a:gd name="T31" fmla="*/ 402 h 990"/>
                  <a:gd name="T32" fmla="*/ 20 w 517"/>
                  <a:gd name="T33" fmla="*/ 367 h 990"/>
                  <a:gd name="T34" fmla="*/ 30 w 517"/>
                  <a:gd name="T35" fmla="*/ 334 h 990"/>
                  <a:gd name="T36" fmla="*/ 41 w 517"/>
                  <a:gd name="T37" fmla="*/ 301 h 990"/>
                  <a:gd name="T38" fmla="*/ 54 w 517"/>
                  <a:gd name="T39" fmla="*/ 269 h 990"/>
                  <a:gd name="T40" fmla="*/ 68 w 517"/>
                  <a:gd name="T41" fmla="*/ 237 h 990"/>
                  <a:gd name="T42" fmla="*/ 83 w 517"/>
                  <a:gd name="T43" fmla="*/ 206 h 990"/>
                  <a:gd name="T44" fmla="*/ 100 w 517"/>
                  <a:gd name="T45" fmla="*/ 176 h 990"/>
                  <a:gd name="T46" fmla="*/ 118 w 517"/>
                  <a:gd name="T47" fmla="*/ 147 h 990"/>
                  <a:gd name="T48" fmla="*/ 139 w 517"/>
                  <a:gd name="T49" fmla="*/ 118 h 990"/>
                  <a:gd name="T50" fmla="*/ 161 w 517"/>
                  <a:gd name="T51" fmla="*/ 91 h 990"/>
                  <a:gd name="T52" fmla="*/ 184 w 517"/>
                  <a:gd name="T53" fmla="*/ 64 h 990"/>
                  <a:gd name="T54" fmla="*/ 208 w 517"/>
                  <a:gd name="T55" fmla="*/ 39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17" h="990">
                    <a:moveTo>
                      <a:pt x="208" y="39"/>
                    </a:moveTo>
                    <a:lnTo>
                      <a:pt x="214" y="34"/>
                    </a:lnTo>
                    <a:lnTo>
                      <a:pt x="218" y="28"/>
                    </a:lnTo>
                    <a:lnTo>
                      <a:pt x="224" y="24"/>
                    </a:lnTo>
                    <a:lnTo>
                      <a:pt x="230" y="19"/>
                    </a:lnTo>
                    <a:lnTo>
                      <a:pt x="235" y="13"/>
                    </a:lnTo>
                    <a:lnTo>
                      <a:pt x="240" y="9"/>
                    </a:lnTo>
                    <a:lnTo>
                      <a:pt x="245" y="4"/>
                    </a:lnTo>
                    <a:lnTo>
                      <a:pt x="251" y="0"/>
                    </a:lnTo>
                    <a:lnTo>
                      <a:pt x="517" y="990"/>
                    </a:lnTo>
                    <a:lnTo>
                      <a:pt x="0" y="990"/>
                    </a:lnTo>
                    <a:lnTo>
                      <a:pt x="0" y="542"/>
                    </a:lnTo>
                    <a:lnTo>
                      <a:pt x="1" y="507"/>
                    </a:lnTo>
                    <a:lnTo>
                      <a:pt x="3" y="471"/>
                    </a:lnTo>
                    <a:lnTo>
                      <a:pt x="8" y="436"/>
                    </a:lnTo>
                    <a:lnTo>
                      <a:pt x="13" y="402"/>
                    </a:lnTo>
                    <a:lnTo>
                      <a:pt x="20" y="367"/>
                    </a:lnTo>
                    <a:lnTo>
                      <a:pt x="30" y="334"/>
                    </a:lnTo>
                    <a:lnTo>
                      <a:pt x="41" y="301"/>
                    </a:lnTo>
                    <a:lnTo>
                      <a:pt x="54" y="269"/>
                    </a:lnTo>
                    <a:lnTo>
                      <a:pt x="68" y="237"/>
                    </a:lnTo>
                    <a:lnTo>
                      <a:pt x="83" y="206"/>
                    </a:lnTo>
                    <a:lnTo>
                      <a:pt x="100" y="176"/>
                    </a:lnTo>
                    <a:lnTo>
                      <a:pt x="118" y="147"/>
                    </a:lnTo>
                    <a:lnTo>
                      <a:pt x="139" y="118"/>
                    </a:lnTo>
                    <a:lnTo>
                      <a:pt x="161" y="91"/>
                    </a:lnTo>
                    <a:lnTo>
                      <a:pt x="184" y="64"/>
                    </a:lnTo>
                    <a:lnTo>
                      <a:pt x="208" y="39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58" name="Freeform 62"/>
              <p:cNvSpPr>
                <a:spLocks/>
              </p:cNvSpPr>
              <p:nvPr/>
            </p:nvSpPr>
            <p:spPr bwMode="auto">
              <a:xfrm>
                <a:off x="329" y="2976"/>
                <a:ext cx="445" cy="457"/>
              </a:xfrm>
              <a:custGeom>
                <a:avLst/>
                <a:gdLst>
                  <a:gd name="T0" fmla="*/ 859 w 889"/>
                  <a:gd name="T1" fmla="*/ 188 h 914"/>
                  <a:gd name="T2" fmla="*/ 806 w 889"/>
                  <a:gd name="T3" fmla="*/ 144 h 914"/>
                  <a:gd name="T4" fmla="*/ 752 w 889"/>
                  <a:gd name="T5" fmla="*/ 106 h 914"/>
                  <a:gd name="T6" fmla="*/ 699 w 889"/>
                  <a:gd name="T7" fmla="*/ 74 h 914"/>
                  <a:gd name="T8" fmla="*/ 647 w 889"/>
                  <a:gd name="T9" fmla="*/ 47 h 914"/>
                  <a:gd name="T10" fmla="*/ 594 w 889"/>
                  <a:gd name="T11" fmla="*/ 27 h 914"/>
                  <a:gd name="T12" fmla="*/ 542 w 889"/>
                  <a:gd name="T13" fmla="*/ 12 h 914"/>
                  <a:gd name="T14" fmla="*/ 491 w 889"/>
                  <a:gd name="T15" fmla="*/ 3 h 914"/>
                  <a:gd name="T16" fmla="*/ 440 w 889"/>
                  <a:gd name="T17" fmla="*/ 0 h 914"/>
                  <a:gd name="T18" fmla="*/ 392 w 889"/>
                  <a:gd name="T19" fmla="*/ 2 h 914"/>
                  <a:gd name="T20" fmla="*/ 342 w 889"/>
                  <a:gd name="T21" fmla="*/ 12 h 914"/>
                  <a:gd name="T22" fmla="*/ 291 w 889"/>
                  <a:gd name="T23" fmla="*/ 25 h 914"/>
                  <a:gd name="T24" fmla="*/ 241 w 889"/>
                  <a:gd name="T25" fmla="*/ 45 h 914"/>
                  <a:gd name="T26" fmla="*/ 189 w 889"/>
                  <a:gd name="T27" fmla="*/ 69 h 914"/>
                  <a:gd name="T28" fmla="*/ 137 w 889"/>
                  <a:gd name="T29" fmla="*/ 100 h 914"/>
                  <a:gd name="T30" fmla="*/ 84 w 889"/>
                  <a:gd name="T31" fmla="*/ 136 h 914"/>
                  <a:gd name="T32" fmla="*/ 31 w 889"/>
                  <a:gd name="T33" fmla="*/ 177 h 914"/>
                  <a:gd name="T34" fmla="*/ 150 w 889"/>
                  <a:gd name="T35" fmla="*/ 379 h 914"/>
                  <a:gd name="T36" fmla="*/ 125 w 889"/>
                  <a:gd name="T37" fmla="*/ 422 h 914"/>
                  <a:gd name="T38" fmla="*/ 107 w 889"/>
                  <a:gd name="T39" fmla="*/ 468 h 914"/>
                  <a:gd name="T40" fmla="*/ 95 w 889"/>
                  <a:gd name="T41" fmla="*/ 516 h 914"/>
                  <a:gd name="T42" fmla="*/ 92 w 889"/>
                  <a:gd name="T43" fmla="*/ 568 h 914"/>
                  <a:gd name="T44" fmla="*/ 99 w 889"/>
                  <a:gd name="T45" fmla="*/ 636 h 914"/>
                  <a:gd name="T46" fmla="*/ 119 w 889"/>
                  <a:gd name="T47" fmla="*/ 701 h 914"/>
                  <a:gd name="T48" fmla="*/ 150 w 889"/>
                  <a:gd name="T49" fmla="*/ 759 h 914"/>
                  <a:gd name="T50" fmla="*/ 193 w 889"/>
                  <a:gd name="T51" fmla="*/ 812 h 914"/>
                  <a:gd name="T52" fmla="*/ 219 w 889"/>
                  <a:gd name="T53" fmla="*/ 835 h 914"/>
                  <a:gd name="T54" fmla="*/ 246 w 889"/>
                  <a:gd name="T55" fmla="*/ 856 h 914"/>
                  <a:gd name="T56" fmla="*/ 275 w 889"/>
                  <a:gd name="T57" fmla="*/ 873 h 914"/>
                  <a:gd name="T58" fmla="*/ 306 w 889"/>
                  <a:gd name="T59" fmla="*/ 887 h 914"/>
                  <a:gd name="T60" fmla="*/ 339 w 889"/>
                  <a:gd name="T61" fmla="*/ 899 h 914"/>
                  <a:gd name="T62" fmla="*/ 371 w 889"/>
                  <a:gd name="T63" fmla="*/ 907 h 914"/>
                  <a:gd name="T64" fmla="*/ 405 w 889"/>
                  <a:gd name="T65" fmla="*/ 913 h 914"/>
                  <a:gd name="T66" fmla="*/ 440 w 889"/>
                  <a:gd name="T67" fmla="*/ 914 h 914"/>
                  <a:gd name="T68" fmla="*/ 474 w 889"/>
                  <a:gd name="T69" fmla="*/ 913 h 914"/>
                  <a:gd name="T70" fmla="*/ 508 w 889"/>
                  <a:gd name="T71" fmla="*/ 907 h 914"/>
                  <a:gd name="T72" fmla="*/ 541 w 889"/>
                  <a:gd name="T73" fmla="*/ 899 h 914"/>
                  <a:gd name="T74" fmla="*/ 574 w 889"/>
                  <a:gd name="T75" fmla="*/ 887 h 914"/>
                  <a:gd name="T76" fmla="*/ 603 w 889"/>
                  <a:gd name="T77" fmla="*/ 873 h 914"/>
                  <a:gd name="T78" fmla="*/ 632 w 889"/>
                  <a:gd name="T79" fmla="*/ 856 h 914"/>
                  <a:gd name="T80" fmla="*/ 660 w 889"/>
                  <a:gd name="T81" fmla="*/ 835 h 914"/>
                  <a:gd name="T82" fmla="*/ 685 w 889"/>
                  <a:gd name="T83" fmla="*/ 812 h 914"/>
                  <a:gd name="T84" fmla="*/ 728 w 889"/>
                  <a:gd name="T85" fmla="*/ 759 h 914"/>
                  <a:gd name="T86" fmla="*/ 760 w 889"/>
                  <a:gd name="T87" fmla="*/ 701 h 914"/>
                  <a:gd name="T88" fmla="*/ 779 w 889"/>
                  <a:gd name="T89" fmla="*/ 636 h 914"/>
                  <a:gd name="T90" fmla="*/ 785 w 889"/>
                  <a:gd name="T91" fmla="*/ 568 h 914"/>
                  <a:gd name="T92" fmla="*/ 782 w 889"/>
                  <a:gd name="T93" fmla="*/ 522 h 914"/>
                  <a:gd name="T94" fmla="*/ 774 w 889"/>
                  <a:gd name="T95" fmla="*/ 477 h 914"/>
                  <a:gd name="T96" fmla="*/ 758 w 889"/>
                  <a:gd name="T97" fmla="*/ 433 h 914"/>
                  <a:gd name="T98" fmla="*/ 737 w 889"/>
                  <a:gd name="T99" fmla="*/ 393 h 9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89" h="914">
                    <a:moveTo>
                      <a:pt x="889" y="213"/>
                    </a:moveTo>
                    <a:lnTo>
                      <a:pt x="859" y="188"/>
                    </a:lnTo>
                    <a:lnTo>
                      <a:pt x="833" y="165"/>
                    </a:lnTo>
                    <a:lnTo>
                      <a:pt x="806" y="144"/>
                    </a:lnTo>
                    <a:lnTo>
                      <a:pt x="779" y="124"/>
                    </a:lnTo>
                    <a:lnTo>
                      <a:pt x="752" y="106"/>
                    </a:lnTo>
                    <a:lnTo>
                      <a:pt x="726" y="89"/>
                    </a:lnTo>
                    <a:lnTo>
                      <a:pt x="699" y="74"/>
                    </a:lnTo>
                    <a:lnTo>
                      <a:pt x="674" y="60"/>
                    </a:lnTo>
                    <a:lnTo>
                      <a:pt x="647" y="47"/>
                    </a:lnTo>
                    <a:lnTo>
                      <a:pt x="621" y="36"/>
                    </a:lnTo>
                    <a:lnTo>
                      <a:pt x="594" y="27"/>
                    </a:lnTo>
                    <a:lnTo>
                      <a:pt x="569" y="18"/>
                    </a:lnTo>
                    <a:lnTo>
                      <a:pt x="542" y="12"/>
                    </a:lnTo>
                    <a:lnTo>
                      <a:pt x="517" y="7"/>
                    </a:lnTo>
                    <a:lnTo>
                      <a:pt x="491" y="3"/>
                    </a:lnTo>
                    <a:lnTo>
                      <a:pt x="465" y="1"/>
                    </a:lnTo>
                    <a:lnTo>
                      <a:pt x="440" y="0"/>
                    </a:lnTo>
                    <a:lnTo>
                      <a:pt x="416" y="1"/>
                    </a:lnTo>
                    <a:lnTo>
                      <a:pt x="392" y="2"/>
                    </a:lnTo>
                    <a:lnTo>
                      <a:pt x="366" y="6"/>
                    </a:lnTo>
                    <a:lnTo>
                      <a:pt x="342" y="12"/>
                    </a:lnTo>
                    <a:lnTo>
                      <a:pt x="317" y="17"/>
                    </a:lnTo>
                    <a:lnTo>
                      <a:pt x="291" y="25"/>
                    </a:lnTo>
                    <a:lnTo>
                      <a:pt x="266" y="35"/>
                    </a:lnTo>
                    <a:lnTo>
                      <a:pt x="241" y="45"/>
                    </a:lnTo>
                    <a:lnTo>
                      <a:pt x="214" y="56"/>
                    </a:lnTo>
                    <a:lnTo>
                      <a:pt x="189" y="69"/>
                    </a:lnTo>
                    <a:lnTo>
                      <a:pt x="162" y="84"/>
                    </a:lnTo>
                    <a:lnTo>
                      <a:pt x="137" y="100"/>
                    </a:lnTo>
                    <a:lnTo>
                      <a:pt x="110" y="118"/>
                    </a:lnTo>
                    <a:lnTo>
                      <a:pt x="84" y="136"/>
                    </a:lnTo>
                    <a:lnTo>
                      <a:pt x="57" y="156"/>
                    </a:lnTo>
                    <a:lnTo>
                      <a:pt x="31" y="177"/>
                    </a:lnTo>
                    <a:lnTo>
                      <a:pt x="0" y="203"/>
                    </a:lnTo>
                    <a:lnTo>
                      <a:pt x="150" y="379"/>
                    </a:lnTo>
                    <a:lnTo>
                      <a:pt x="137" y="400"/>
                    </a:lnTo>
                    <a:lnTo>
                      <a:pt x="125" y="422"/>
                    </a:lnTo>
                    <a:lnTo>
                      <a:pt x="115" y="444"/>
                    </a:lnTo>
                    <a:lnTo>
                      <a:pt x="107" y="468"/>
                    </a:lnTo>
                    <a:lnTo>
                      <a:pt x="100" y="492"/>
                    </a:lnTo>
                    <a:lnTo>
                      <a:pt x="95" y="516"/>
                    </a:lnTo>
                    <a:lnTo>
                      <a:pt x="93" y="542"/>
                    </a:lnTo>
                    <a:lnTo>
                      <a:pt x="92" y="568"/>
                    </a:lnTo>
                    <a:lnTo>
                      <a:pt x="93" y="603"/>
                    </a:lnTo>
                    <a:lnTo>
                      <a:pt x="99" y="636"/>
                    </a:lnTo>
                    <a:lnTo>
                      <a:pt x="107" y="668"/>
                    </a:lnTo>
                    <a:lnTo>
                      <a:pt x="119" y="701"/>
                    </a:lnTo>
                    <a:lnTo>
                      <a:pt x="132" y="730"/>
                    </a:lnTo>
                    <a:lnTo>
                      <a:pt x="150" y="759"/>
                    </a:lnTo>
                    <a:lnTo>
                      <a:pt x="170" y="787"/>
                    </a:lnTo>
                    <a:lnTo>
                      <a:pt x="193" y="812"/>
                    </a:lnTo>
                    <a:lnTo>
                      <a:pt x="206" y="824"/>
                    </a:lnTo>
                    <a:lnTo>
                      <a:pt x="219" y="835"/>
                    </a:lnTo>
                    <a:lnTo>
                      <a:pt x="233" y="846"/>
                    </a:lnTo>
                    <a:lnTo>
                      <a:pt x="246" y="856"/>
                    </a:lnTo>
                    <a:lnTo>
                      <a:pt x="261" y="865"/>
                    </a:lnTo>
                    <a:lnTo>
                      <a:pt x="275" y="873"/>
                    </a:lnTo>
                    <a:lnTo>
                      <a:pt x="291" y="880"/>
                    </a:lnTo>
                    <a:lnTo>
                      <a:pt x="306" y="887"/>
                    </a:lnTo>
                    <a:lnTo>
                      <a:pt x="322" y="894"/>
                    </a:lnTo>
                    <a:lnTo>
                      <a:pt x="339" y="899"/>
                    </a:lnTo>
                    <a:lnTo>
                      <a:pt x="355" y="903"/>
                    </a:lnTo>
                    <a:lnTo>
                      <a:pt x="371" y="907"/>
                    </a:lnTo>
                    <a:lnTo>
                      <a:pt x="388" y="910"/>
                    </a:lnTo>
                    <a:lnTo>
                      <a:pt x="405" y="913"/>
                    </a:lnTo>
                    <a:lnTo>
                      <a:pt x="423" y="914"/>
                    </a:lnTo>
                    <a:lnTo>
                      <a:pt x="440" y="914"/>
                    </a:lnTo>
                    <a:lnTo>
                      <a:pt x="457" y="914"/>
                    </a:lnTo>
                    <a:lnTo>
                      <a:pt x="474" y="913"/>
                    </a:lnTo>
                    <a:lnTo>
                      <a:pt x="492" y="910"/>
                    </a:lnTo>
                    <a:lnTo>
                      <a:pt x="508" y="907"/>
                    </a:lnTo>
                    <a:lnTo>
                      <a:pt x="525" y="903"/>
                    </a:lnTo>
                    <a:lnTo>
                      <a:pt x="541" y="899"/>
                    </a:lnTo>
                    <a:lnTo>
                      <a:pt x="557" y="894"/>
                    </a:lnTo>
                    <a:lnTo>
                      <a:pt x="574" y="887"/>
                    </a:lnTo>
                    <a:lnTo>
                      <a:pt x="588" y="880"/>
                    </a:lnTo>
                    <a:lnTo>
                      <a:pt x="603" y="873"/>
                    </a:lnTo>
                    <a:lnTo>
                      <a:pt x="618" y="865"/>
                    </a:lnTo>
                    <a:lnTo>
                      <a:pt x="632" y="856"/>
                    </a:lnTo>
                    <a:lnTo>
                      <a:pt x="646" y="846"/>
                    </a:lnTo>
                    <a:lnTo>
                      <a:pt x="660" y="835"/>
                    </a:lnTo>
                    <a:lnTo>
                      <a:pt x="673" y="824"/>
                    </a:lnTo>
                    <a:lnTo>
                      <a:pt x="685" y="812"/>
                    </a:lnTo>
                    <a:lnTo>
                      <a:pt x="708" y="787"/>
                    </a:lnTo>
                    <a:lnTo>
                      <a:pt x="728" y="759"/>
                    </a:lnTo>
                    <a:lnTo>
                      <a:pt x="745" y="730"/>
                    </a:lnTo>
                    <a:lnTo>
                      <a:pt x="760" y="701"/>
                    </a:lnTo>
                    <a:lnTo>
                      <a:pt x="770" y="668"/>
                    </a:lnTo>
                    <a:lnTo>
                      <a:pt x="779" y="636"/>
                    </a:lnTo>
                    <a:lnTo>
                      <a:pt x="784" y="603"/>
                    </a:lnTo>
                    <a:lnTo>
                      <a:pt x="785" y="568"/>
                    </a:lnTo>
                    <a:lnTo>
                      <a:pt x="784" y="545"/>
                    </a:lnTo>
                    <a:lnTo>
                      <a:pt x="782" y="522"/>
                    </a:lnTo>
                    <a:lnTo>
                      <a:pt x="779" y="499"/>
                    </a:lnTo>
                    <a:lnTo>
                      <a:pt x="774" y="477"/>
                    </a:lnTo>
                    <a:lnTo>
                      <a:pt x="767" y="455"/>
                    </a:lnTo>
                    <a:lnTo>
                      <a:pt x="758" y="433"/>
                    </a:lnTo>
                    <a:lnTo>
                      <a:pt x="749" y="412"/>
                    </a:lnTo>
                    <a:lnTo>
                      <a:pt x="737" y="393"/>
                    </a:lnTo>
                    <a:lnTo>
                      <a:pt x="889" y="2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59" name="Freeform 63"/>
              <p:cNvSpPr>
                <a:spLocks/>
              </p:cNvSpPr>
              <p:nvPr/>
            </p:nvSpPr>
            <p:spPr bwMode="auto">
              <a:xfrm>
                <a:off x="415" y="3146"/>
                <a:ext cx="267" cy="247"/>
              </a:xfrm>
              <a:custGeom>
                <a:avLst/>
                <a:gdLst>
                  <a:gd name="T0" fmla="*/ 254 w 534"/>
                  <a:gd name="T1" fmla="*/ 494 h 494"/>
                  <a:gd name="T2" fmla="*/ 228 w 534"/>
                  <a:gd name="T3" fmla="*/ 491 h 494"/>
                  <a:gd name="T4" fmla="*/ 202 w 534"/>
                  <a:gd name="T5" fmla="*/ 486 h 494"/>
                  <a:gd name="T6" fmla="*/ 177 w 534"/>
                  <a:gd name="T7" fmla="*/ 479 h 494"/>
                  <a:gd name="T8" fmla="*/ 153 w 534"/>
                  <a:gd name="T9" fmla="*/ 469 h 494"/>
                  <a:gd name="T10" fmla="*/ 130 w 534"/>
                  <a:gd name="T11" fmla="*/ 456 h 494"/>
                  <a:gd name="T12" fmla="*/ 108 w 534"/>
                  <a:gd name="T13" fmla="*/ 442 h 494"/>
                  <a:gd name="T14" fmla="*/ 87 w 534"/>
                  <a:gd name="T15" fmla="*/ 425 h 494"/>
                  <a:gd name="T16" fmla="*/ 59 w 534"/>
                  <a:gd name="T17" fmla="*/ 396 h 494"/>
                  <a:gd name="T18" fmla="*/ 31 w 534"/>
                  <a:gd name="T19" fmla="*/ 352 h 494"/>
                  <a:gd name="T20" fmla="*/ 11 w 534"/>
                  <a:gd name="T21" fmla="*/ 305 h 494"/>
                  <a:gd name="T22" fmla="*/ 1 w 534"/>
                  <a:gd name="T23" fmla="*/ 255 h 494"/>
                  <a:gd name="T24" fmla="*/ 2 w 534"/>
                  <a:gd name="T25" fmla="*/ 195 h 494"/>
                  <a:gd name="T26" fmla="*/ 18 w 534"/>
                  <a:gd name="T27" fmla="*/ 131 h 494"/>
                  <a:gd name="T28" fmla="*/ 62 w 534"/>
                  <a:gd name="T29" fmla="*/ 77 h 494"/>
                  <a:gd name="T30" fmla="*/ 85 w 534"/>
                  <a:gd name="T31" fmla="*/ 60 h 494"/>
                  <a:gd name="T32" fmla="*/ 109 w 534"/>
                  <a:gd name="T33" fmla="*/ 44 h 494"/>
                  <a:gd name="T34" fmla="*/ 134 w 534"/>
                  <a:gd name="T35" fmla="*/ 31 h 494"/>
                  <a:gd name="T36" fmla="*/ 162 w 534"/>
                  <a:gd name="T37" fmla="*/ 19 h 494"/>
                  <a:gd name="T38" fmla="*/ 188 w 534"/>
                  <a:gd name="T39" fmla="*/ 11 h 494"/>
                  <a:gd name="T40" fmla="*/ 217 w 534"/>
                  <a:gd name="T41" fmla="*/ 5 h 494"/>
                  <a:gd name="T42" fmla="*/ 246 w 534"/>
                  <a:gd name="T43" fmla="*/ 1 h 494"/>
                  <a:gd name="T44" fmla="*/ 275 w 534"/>
                  <a:gd name="T45" fmla="*/ 0 h 494"/>
                  <a:gd name="T46" fmla="*/ 304 w 534"/>
                  <a:gd name="T47" fmla="*/ 1 h 494"/>
                  <a:gd name="T48" fmla="*/ 332 w 534"/>
                  <a:gd name="T49" fmla="*/ 5 h 494"/>
                  <a:gd name="T50" fmla="*/ 361 w 534"/>
                  <a:gd name="T51" fmla="*/ 11 h 494"/>
                  <a:gd name="T52" fmla="*/ 388 w 534"/>
                  <a:gd name="T53" fmla="*/ 19 h 494"/>
                  <a:gd name="T54" fmla="*/ 414 w 534"/>
                  <a:gd name="T55" fmla="*/ 31 h 494"/>
                  <a:gd name="T56" fmla="*/ 440 w 534"/>
                  <a:gd name="T57" fmla="*/ 45 h 494"/>
                  <a:gd name="T58" fmla="*/ 464 w 534"/>
                  <a:gd name="T59" fmla="*/ 60 h 494"/>
                  <a:gd name="T60" fmla="*/ 487 w 534"/>
                  <a:gd name="T61" fmla="*/ 78 h 494"/>
                  <a:gd name="T62" fmla="*/ 507 w 534"/>
                  <a:gd name="T63" fmla="*/ 113 h 494"/>
                  <a:gd name="T64" fmla="*/ 522 w 534"/>
                  <a:gd name="T65" fmla="*/ 150 h 494"/>
                  <a:gd name="T66" fmla="*/ 531 w 534"/>
                  <a:gd name="T67" fmla="*/ 188 h 494"/>
                  <a:gd name="T68" fmla="*/ 534 w 534"/>
                  <a:gd name="T69" fmla="*/ 228 h 494"/>
                  <a:gd name="T70" fmla="*/ 528 w 534"/>
                  <a:gd name="T71" fmla="*/ 281 h 494"/>
                  <a:gd name="T72" fmla="*/ 513 w 534"/>
                  <a:gd name="T73" fmla="*/ 332 h 494"/>
                  <a:gd name="T74" fmla="*/ 489 w 534"/>
                  <a:gd name="T75" fmla="*/ 377 h 494"/>
                  <a:gd name="T76" fmla="*/ 457 w 534"/>
                  <a:gd name="T77" fmla="*/ 416 h 494"/>
                  <a:gd name="T78" fmla="*/ 416 w 534"/>
                  <a:gd name="T79" fmla="*/ 448 h 494"/>
                  <a:gd name="T80" fmla="*/ 372 w 534"/>
                  <a:gd name="T81" fmla="*/ 473 h 494"/>
                  <a:gd name="T82" fmla="*/ 322 w 534"/>
                  <a:gd name="T83" fmla="*/ 488 h 494"/>
                  <a:gd name="T84" fmla="*/ 268 w 534"/>
                  <a:gd name="T85" fmla="*/ 494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34" h="494">
                    <a:moveTo>
                      <a:pt x="268" y="494"/>
                    </a:moveTo>
                    <a:lnTo>
                      <a:pt x="254" y="494"/>
                    </a:lnTo>
                    <a:lnTo>
                      <a:pt x="241" y="493"/>
                    </a:lnTo>
                    <a:lnTo>
                      <a:pt x="228" y="491"/>
                    </a:lnTo>
                    <a:lnTo>
                      <a:pt x="215" y="490"/>
                    </a:lnTo>
                    <a:lnTo>
                      <a:pt x="202" y="486"/>
                    </a:lnTo>
                    <a:lnTo>
                      <a:pt x="190" y="483"/>
                    </a:lnTo>
                    <a:lnTo>
                      <a:pt x="177" y="479"/>
                    </a:lnTo>
                    <a:lnTo>
                      <a:pt x="164" y="473"/>
                    </a:lnTo>
                    <a:lnTo>
                      <a:pt x="153" y="469"/>
                    </a:lnTo>
                    <a:lnTo>
                      <a:pt x="141" y="463"/>
                    </a:lnTo>
                    <a:lnTo>
                      <a:pt x="130" y="456"/>
                    </a:lnTo>
                    <a:lnTo>
                      <a:pt x="118" y="449"/>
                    </a:lnTo>
                    <a:lnTo>
                      <a:pt x="108" y="442"/>
                    </a:lnTo>
                    <a:lnTo>
                      <a:pt x="97" y="434"/>
                    </a:lnTo>
                    <a:lnTo>
                      <a:pt x="87" y="425"/>
                    </a:lnTo>
                    <a:lnTo>
                      <a:pt x="78" y="416"/>
                    </a:lnTo>
                    <a:lnTo>
                      <a:pt x="59" y="396"/>
                    </a:lnTo>
                    <a:lnTo>
                      <a:pt x="44" y="376"/>
                    </a:lnTo>
                    <a:lnTo>
                      <a:pt x="31" y="352"/>
                    </a:lnTo>
                    <a:lnTo>
                      <a:pt x="20" y="329"/>
                    </a:lnTo>
                    <a:lnTo>
                      <a:pt x="11" y="305"/>
                    </a:lnTo>
                    <a:lnTo>
                      <a:pt x="4" y="280"/>
                    </a:lnTo>
                    <a:lnTo>
                      <a:pt x="1" y="255"/>
                    </a:lnTo>
                    <a:lnTo>
                      <a:pt x="0" y="228"/>
                    </a:lnTo>
                    <a:lnTo>
                      <a:pt x="2" y="195"/>
                    </a:lnTo>
                    <a:lnTo>
                      <a:pt x="8" y="162"/>
                    </a:lnTo>
                    <a:lnTo>
                      <a:pt x="18" y="131"/>
                    </a:lnTo>
                    <a:lnTo>
                      <a:pt x="32" y="101"/>
                    </a:lnTo>
                    <a:lnTo>
                      <a:pt x="62" y="77"/>
                    </a:lnTo>
                    <a:lnTo>
                      <a:pt x="73" y="68"/>
                    </a:lnTo>
                    <a:lnTo>
                      <a:pt x="85" y="60"/>
                    </a:lnTo>
                    <a:lnTo>
                      <a:pt x="97" y="52"/>
                    </a:lnTo>
                    <a:lnTo>
                      <a:pt x="109" y="44"/>
                    </a:lnTo>
                    <a:lnTo>
                      <a:pt x="122" y="37"/>
                    </a:lnTo>
                    <a:lnTo>
                      <a:pt x="134" y="31"/>
                    </a:lnTo>
                    <a:lnTo>
                      <a:pt x="148" y="25"/>
                    </a:lnTo>
                    <a:lnTo>
                      <a:pt x="162" y="19"/>
                    </a:lnTo>
                    <a:lnTo>
                      <a:pt x="175" y="15"/>
                    </a:lnTo>
                    <a:lnTo>
                      <a:pt x="188" y="11"/>
                    </a:lnTo>
                    <a:lnTo>
                      <a:pt x="202" y="8"/>
                    </a:lnTo>
                    <a:lnTo>
                      <a:pt x="217" y="5"/>
                    </a:lnTo>
                    <a:lnTo>
                      <a:pt x="231" y="2"/>
                    </a:lnTo>
                    <a:lnTo>
                      <a:pt x="246" y="1"/>
                    </a:lnTo>
                    <a:lnTo>
                      <a:pt x="260" y="0"/>
                    </a:lnTo>
                    <a:lnTo>
                      <a:pt x="275" y="0"/>
                    </a:lnTo>
                    <a:lnTo>
                      <a:pt x="290" y="0"/>
                    </a:lnTo>
                    <a:lnTo>
                      <a:pt x="304" y="1"/>
                    </a:lnTo>
                    <a:lnTo>
                      <a:pt x="319" y="3"/>
                    </a:lnTo>
                    <a:lnTo>
                      <a:pt x="332" y="5"/>
                    </a:lnTo>
                    <a:lnTo>
                      <a:pt x="347" y="8"/>
                    </a:lnTo>
                    <a:lnTo>
                      <a:pt x="361" y="11"/>
                    </a:lnTo>
                    <a:lnTo>
                      <a:pt x="375" y="15"/>
                    </a:lnTo>
                    <a:lnTo>
                      <a:pt x="388" y="19"/>
                    </a:lnTo>
                    <a:lnTo>
                      <a:pt x="402" y="25"/>
                    </a:lnTo>
                    <a:lnTo>
                      <a:pt x="414" y="31"/>
                    </a:lnTo>
                    <a:lnTo>
                      <a:pt x="427" y="38"/>
                    </a:lnTo>
                    <a:lnTo>
                      <a:pt x="440" y="45"/>
                    </a:lnTo>
                    <a:lnTo>
                      <a:pt x="452" y="52"/>
                    </a:lnTo>
                    <a:lnTo>
                      <a:pt x="464" y="60"/>
                    </a:lnTo>
                    <a:lnTo>
                      <a:pt x="475" y="69"/>
                    </a:lnTo>
                    <a:lnTo>
                      <a:pt x="487" y="78"/>
                    </a:lnTo>
                    <a:lnTo>
                      <a:pt x="498" y="96"/>
                    </a:lnTo>
                    <a:lnTo>
                      <a:pt x="507" y="113"/>
                    </a:lnTo>
                    <a:lnTo>
                      <a:pt x="516" y="130"/>
                    </a:lnTo>
                    <a:lnTo>
                      <a:pt x="522" y="150"/>
                    </a:lnTo>
                    <a:lnTo>
                      <a:pt x="527" y="168"/>
                    </a:lnTo>
                    <a:lnTo>
                      <a:pt x="531" y="188"/>
                    </a:lnTo>
                    <a:lnTo>
                      <a:pt x="533" y="207"/>
                    </a:lnTo>
                    <a:lnTo>
                      <a:pt x="534" y="228"/>
                    </a:lnTo>
                    <a:lnTo>
                      <a:pt x="533" y="256"/>
                    </a:lnTo>
                    <a:lnTo>
                      <a:pt x="528" y="281"/>
                    </a:lnTo>
                    <a:lnTo>
                      <a:pt x="522" y="306"/>
                    </a:lnTo>
                    <a:lnTo>
                      <a:pt x="513" y="332"/>
                    </a:lnTo>
                    <a:lnTo>
                      <a:pt x="502" y="355"/>
                    </a:lnTo>
                    <a:lnTo>
                      <a:pt x="489" y="377"/>
                    </a:lnTo>
                    <a:lnTo>
                      <a:pt x="473" y="397"/>
                    </a:lnTo>
                    <a:lnTo>
                      <a:pt x="457" y="416"/>
                    </a:lnTo>
                    <a:lnTo>
                      <a:pt x="437" y="433"/>
                    </a:lnTo>
                    <a:lnTo>
                      <a:pt x="416" y="448"/>
                    </a:lnTo>
                    <a:lnTo>
                      <a:pt x="395" y="462"/>
                    </a:lnTo>
                    <a:lnTo>
                      <a:pt x="372" y="473"/>
                    </a:lnTo>
                    <a:lnTo>
                      <a:pt x="347" y="483"/>
                    </a:lnTo>
                    <a:lnTo>
                      <a:pt x="322" y="488"/>
                    </a:lnTo>
                    <a:lnTo>
                      <a:pt x="296" y="493"/>
                    </a:lnTo>
                    <a:lnTo>
                      <a:pt x="268" y="4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60" name="Freeform 64"/>
              <p:cNvSpPr>
                <a:spLocks/>
              </p:cNvSpPr>
              <p:nvPr/>
            </p:nvSpPr>
            <p:spPr bwMode="auto">
              <a:xfrm>
                <a:off x="386" y="3016"/>
                <a:ext cx="332" cy="127"/>
              </a:xfrm>
              <a:custGeom>
                <a:avLst/>
                <a:gdLst>
                  <a:gd name="T0" fmla="*/ 555 w 662"/>
                  <a:gd name="T1" fmla="*/ 245 h 253"/>
                  <a:gd name="T2" fmla="*/ 527 w 662"/>
                  <a:gd name="T3" fmla="*/ 229 h 253"/>
                  <a:gd name="T4" fmla="*/ 500 w 662"/>
                  <a:gd name="T5" fmla="*/ 215 h 253"/>
                  <a:gd name="T6" fmla="*/ 471 w 662"/>
                  <a:gd name="T7" fmla="*/ 204 h 253"/>
                  <a:gd name="T8" fmla="*/ 441 w 662"/>
                  <a:gd name="T9" fmla="*/ 194 h 253"/>
                  <a:gd name="T10" fmla="*/ 411 w 662"/>
                  <a:gd name="T11" fmla="*/ 187 h 253"/>
                  <a:gd name="T12" fmla="*/ 380 w 662"/>
                  <a:gd name="T13" fmla="*/ 182 h 253"/>
                  <a:gd name="T14" fmla="*/ 349 w 662"/>
                  <a:gd name="T15" fmla="*/ 179 h 253"/>
                  <a:gd name="T16" fmla="*/ 318 w 662"/>
                  <a:gd name="T17" fmla="*/ 179 h 253"/>
                  <a:gd name="T18" fmla="*/ 287 w 662"/>
                  <a:gd name="T19" fmla="*/ 182 h 253"/>
                  <a:gd name="T20" fmla="*/ 256 w 662"/>
                  <a:gd name="T21" fmla="*/ 186 h 253"/>
                  <a:gd name="T22" fmla="*/ 226 w 662"/>
                  <a:gd name="T23" fmla="*/ 193 h 253"/>
                  <a:gd name="T24" fmla="*/ 197 w 662"/>
                  <a:gd name="T25" fmla="*/ 202 h 253"/>
                  <a:gd name="T26" fmla="*/ 168 w 662"/>
                  <a:gd name="T27" fmla="*/ 214 h 253"/>
                  <a:gd name="T28" fmla="*/ 140 w 662"/>
                  <a:gd name="T29" fmla="*/ 227 h 253"/>
                  <a:gd name="T30" fmla="*/ 113 w 662"/>
                  <a:gd name="T31" fmla="*/ 243 h 253"/>
                  <a:gd name="T32" fmla="*/ 0 w 662"/>
                  <a:gd name="T33" fmla="*/ 132 h 253"/>
                  <a:gd name="T34" fmla="*/ 43 w 662"/>
                  <a:gd name="T35" fmla="*/ 101 h 253"/>
                  <a:gd name="T36" fmla="*/ 85 w 662"/>
                  <a:gd name="T37" fmla="*/ 75 h 253"/>
                  <a:gd name="T38" fmla="*/ 127 w 662"/>
                  <a:gd name="T39" fmla="*/ 52 h 253"/>
                  <a:gd name="T40" fmla="*/ 168 w 662"/>
                  <a:gd name="T41" fmla="*/ 33 h 253"/>
                  <a:gd name="T42" fmla="*/ 208 w 662"/>
                  <a:gd name="T43" fmla="*/ 18 h 253"/>
                  <a:gd name="T44" fmla="*/ 249 w 662"/>
                  <a:gd name="T45" fmla="*/ 8 h 253"/>
                  <a:gd name="T46" fmla="*/ 288 w 662"/>
                  <a:gd name="T47" fmla="*/ 2 h 253"/>
                  <a:gd name="T48" fmla="*/ 326 w 662"/>
                  <a:gd name="T49" fmla="*/ 0 h 253"/>
                  <a:gd name="T50" fmla="*/ 366 w 662"/>
                  <a:gd name="T51" fmla="*/ 2 h 253"/>
                  <a:gd name="T52" fmla="*/ 408 w 662"/>
                  <a:gd name="T53" fmla="*/ 9 h 253"/>
                  <a:gd name="T54" fmla="*/ 448 w 662"/>
                  <a:gd name="T55" fmla="*/ 20 h 253"/>
                  <a:gd name="T56" fmla="*/ 491 w 662"/>
                  <a:gd name="T57" fmla="*/ 35 h 253"/>
                  <a:gd name="T58" fmla="*/ 532 w 662"/>
                  <a:gd name="T59" fmla="*/ 55 h 253"/>
                  <a:gd name="T60" fmla="*/ 575 w 662"/>
                  <a:gd name="T61" fmla="*/ 80 h 253"/>
                  <a:gd name="T62" fmla="*/ 618 w 662"/>
                  <a:gd name="T63" fmla="*/ 108 h 253"/>
                  <a:gd name="T64" fmla="*/ 662 w 662"/>
                  <a:gd name="T65" fmla="*/ 141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62" h="253">
                    <a:moveTo>
                      <a:pt x="568" y="253"/>
                    </a:moveTo>
                    <a:lnTo>
                      <a:pt x="555" y="245"/>
                    </a:lnTo>
                    <a:lnTo>
                      <a:pt x="541" y="236"/>
                    </a:lnTo>
                    <a:lnTo>
                      <a:pt x="527" y="229"/>
                    </a:lnTo>
                    <a:lnTo>
                      <a:pt x="514" y="222"/>
                    </a:lnTo>
                    <a:lnTo>
                      <a:pt x="500" y="215"/>
                    </a:lnTo>
                    <a:lnTo>
                      <a:pt x="485" y="209"/>
                    </a:lnTo>
                    <a:lnTo>
                      <a:pt x="471" y="204"/>
                    </a:lnTo>
                    <a:lnTo>
                      <a:pt x="456" y="199"/>
                    </a:lnTo>
                    <a:lnTo>
                      <a:pt x="441" y="194"/>
                    </a:lnTo>
                    <a:lnTo>
                      <a:pt x="426" y="190"/>
                    </a:lnTo>
                    <a:lnTo>
                      <a:pt x="411" y="187"/>
                    </a:lnTo>
                    <a:lnTo>
                      <a:pt x="395" y="184"/>
                    </a:lnTo>
                    <a:lnTo>
                      <a:pt x="380" y="182"/>
                    </a:lnTo>
                    <a:lnTo>
                      <a:pt x="364" y="181"/>
                    </a:lnTo>
                    <a:lnTo>
                      <a:pt x="349" y="179"/>
                    </a:lnTo>
                    <a:lnTo>
                      <a:pt x="333" y="179"/>
                    </a:lnTo>
                    <a:lnTo>
                      <a:pt x="318" y="179"/>
                    </a:lnTo>
                    <a:lnTo>
                      <a:pt x="302" y="181"/>
                    </a:lnTo>
                    <a:lnTo>
                      <a:pt x="287" y="182"/>
                    </a:lnTo>
                    <a:lnTo>
                      <a:pt x="272" y="184"/>
                    </a:lnTo>
                    <a:lnTo>
                      <a:pt x="256" y="186"/>
                    </a:lnTo>
                    <a:lnTo>
                      <a:pt x="241" y="190"/>
                    </a:lnTo>
                    <a:lnTo>
                      <a:pt x="226" y="193"/>
                    </a:lnTo>
                    <a:lnTo>
                      <a:pt x="212" y="198"/>
                    </a:lnTo>
                    <a:lnTo>
                      <a:pt x="197" y="202"/>
                    </a:lnTo>
                    <a:lnTo>
                      <a:pt x="182" y="208"/>
                    </a:lnTo>
                    <a:lnTo>
                      <a:pt x="168" y="214"/>
                    </a:lnTo>
                    <a:lnTo>
                      <a:pt x="154" y="220"/>
                    </a:lnTo>
                    <a:lnTo>
                      <a:pt x="140" y="227"/>
                    </a:lnTo>
                    <a:lnTo>
                      <a:pt x="127" y="235"/>
                    </a:lnTo>
                    <a:lnTo>
                      <a:pt x="113" y="243"/>
                    </a:lnTo>
                    <a:lnTo>
                      <a:pt x="100" y="251"/>
                    </a:lnTo>
                    <a:lnTo>
                      <a:pt x="0" y="132"/>
                    </a:lnTo>
                    <a:lnTo>
                      <a:pt x="22" y="116"/>
                    </a:lnTo>
                    <a:lnTo>
                      <a:pt x="43" y="101"/>
                    </a:lnTo>
                    <a:lnTo>
                      <a:pt x="64" y="87"/>
                    </a:lnTo>
                    <a:lnTo>
                      <a:pt x="85" y="75"/>
                    </a:lnTo>
                    <a:lnTo>
                      <a:pt x="106" y="63"/>
                    </a:lnTo>
                    <a:lnTo>
                      <a:pt x="127" y="52"/>
                    </a:lnTo>
                    <a:lnTo>
                      <a:pt x="147" y="42"/>
                    </a:lnTo>
                    <a:lnTo>
                      <a:pt x="168" y="33"/>
                    </a:lnTo>
                    <a:lnTo>
                      <a:pt x="189" y="25"/>
                    </a:lnTo>
                    <a:lnTo>
                      <a:pt x="208" y="18"/>
                    </a:lnTo>
                    <a:lnTo>
                      <a:pt x="229" y="12"/>
                    </a:lnTo>
                    <a:lnTo>
                      <a:pt x="249" y="8"/>
                    </a:lnTo>
                    <a:lnTo>
                      <a:pt x="268" y="4"/>
                    </a:lnTo>
                    <a:lnTo>
                      <a:pt x="288" y="2"/>
                    </a:lnTo>
                    <a:lnTo>
                      <a:pt x="306" y="0"/>
                    </a:lnTo>
                    <a:lnTo>
                      <a:pt x="326" y="0"/>
                    </a:lnTo>
                    <a:lnTo>
                      <a:pt x="345" y="0"/>
                    </a:lnTo>
                    <a:lnTo>
                      <a:pt x="366" y="2"/>
                    </a:lnTo>
                    <a:lnTo>
                      <a:pt x="387" y="4"/>
                    </a:lnTo>
                    <a:lnTo>
                      <a:pt x="408" y="9"/>
                    </a:lnTo>
                    <a:lnTo>
                      <a:pt x="427" y="13"/>
                    </a:lnTo>
                    <a:lnTo>
                      <a:pt x="448" y="20"/>
                    </a:lnTo>
                    <a:lnTo>
                      <a:pt x="469" y="27"/>
                    </a:lnTo>
                    <a:lnTo>
                      <a:pt x="491" y="35"/>
                    </a:lnTo>
                    <a:lnTo>
                      <a:pt x="511" y="45"/>
                    </a:lnTo>
                    <a:lnTo>
                      <a:pt x="532" y="55"/>
                    </a:lnTo>
                    <a:lnTo>
                      <a:pt x="554" y="68"/>
                    </a:lnTo>
                    <a:lnTo>
                      <a:pt x="575" y="80"/>
                    </a:lnTo>
                    <a:lnTo>
                      <a:pt x="597" y="94"/>
                    </a:lnTo>
                    <a:lnTo>
                      <a:pt x="618" y="108"/>
                    </a:lnTo>
                    <a:lnTo>
                      <a:pt x="640" y="124"/>
                    </a:lnTo>
                    <a:lnTo>
                      <a:pt x="662" y="141"/>
                    </a:lnTo>
                    <a:lnTo>
                      <a:pt x="568" y="253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61" name="Freeform 65"/>
              <p:cNvSpPr>
                <a:spLocks/>
              </p:cNvSpPr>
              <p:nvPr/>
            </p:nvSpPr>
            <p:spPr bwMode="auto">
              <a:xfrm>
                <a:off x="465" y="3285"/>
                <a:ext cx="167" cy="65"/>
              </a:xfrm>
              <a:custGeom>
                <a:avLst/>
                <a:gdLst>
                  <a:gd name="T0" fmla="*/ 278 w 335"/>
                  <a:gd name="T1" fmla="*/ 0 h 130"/>
                  <a:gd name="T2" fmla="*/ 266 w 335"/>
                  <a:gd name="T3" fmla="*/ 11 h 130"/>
                  <a:gd name="T4" fmla="*/ 252 w 335"/>
                  <a:gd name="T5" fmla="*/ 22 h 130"/>
                  <a:gd name="T6" fmla="*/ 238 w 335"/>
                  <a:gd name="T7" fmla="*/ 30 h 130"/>
                  <a:gd name="T8" fmla="*/ 224 w 335"/>
                  <a:gd name="T9" fmla="*/ 37 h 130"/>
                  <a:gd name="T10" fmla="*/ 210 w 335"/>
                  <a:gd name="T11" fmla="*/ 42 h 130"/>
                  <a:gd name="T12" fmla="*/ 195 w 335"/>
                  <a:gd name="T13" fmla="*/ 46 h 130"/>
                  <a:gd name="T14" fmla="*/ 180 w 335"/>
                  <a:gd name="T15" fmla="*/ 48 h 130"/>
                  <a:gd name="T16" fmla="*/ 165 w 335"/>
                  <a:gd name="T17" fmla="*/ 49 h 130"/>
                  <a:gd name="T18" fmla="*/ 150 w 335"/>
                  <a:gd name="T19" fmla="*/ 48 h 130"/>
                  <a:gd name="T20" fmla="*/ 137 w 335"/>
                  <a:gd name="T21" fmla="*/ 46 h 130"/>
                  <a:gd name="T22" fmla="*/ 122 w 335"/>
                  <a:gd name="T23" fmla="*/ 42 h 130"/>
                  <a:gd name="T24" fmla="*/ 108 w 335"/>
                  <a:gd name="T25" fmla="*/ 37 h 130"/>
                  <a:gd name="T26" fmla="*/ 94 w 335"/>
                  <a:gd name="T27" fmla="*/ 31 h 130"/>
                  <a:gd name="T28" fmla="*/ 81 w 335"/>
                  <a:gd name="T29" fmla="*/ 22 h 130"/>
                  <a:gd name="T30" fmla="*/ 69 w 335"/>
                  <a:gd name="T31" fmla="*/ 12 h 130"/>
                  <a:gd name="T32" fmla="*/ 56 w 335"/>
                  <a:gd name="T33" fmla="*/ 1 h 130"/>
                  <a:gd name="T34" fmla="*/ 0 w 335"/>
                  <a:gd name="T35" fmla="*/ 57 h 130"/>
                  <a:gd name="T36" fmla="*/ 18 w 335"/>
                  <a:gd name="T37" fmla="*/ 73 h 130"/>
                  <a:gd name="T38" fmla="*/ 38 w 335"/>
                  <a:gd name="T39" fmla="*/ 88 h 130"/>
                  <a:gd name="T40" fmla="*/ 57 w 335"/>
                  <a:gd name="T41" fmla="*/ 101 h 130"/>
                  <a:gd name="T42" fmla="*/ 78 w 335"/>
                  <a:gd name="T43" fmla="*/ 111 h 130"/>
                  <a:gd name="T44" fmla="*/ 100 w 335"/>
                  <a:gd name="T45" fmla="*/ 120 h 130"/>
                  <a:gd name="T46" fmla="*/ 121 w 335"/>
                  <a:gd name="T47" fmla="*/ 125 h 130"/>
                  <a:gd name="T48" fmla="*/ 144 w 335"/>
                  <a:gd name="T49" fmla="*/ 129 h 130"/>
                  <a:gd name="T50" fmla="*/ 165 w 335"/>
                  <a:gd name="T51" fmla="*/ 130 h 130"/>
                  <a:gd name="T52" fmla="*/ 188 w 335"/>
                  <a:gd name="T53" fmla="*/ 129 h 130"/>
                  <a:gd name="T54" fmla="*/ 212 w 335"/>
                  <a:gd name="T55" fmla="*/ 125 h 130"/>
                  <a:gd name="T56" fmla="*/ 233 w 335"/>
                  <a:gd name="T57" fmla="*/ 120 h 130"/>
                  <a:gd name="T58" fmla="*/ 255 w 335"/>
                  <a:gd name="T59" fmla="*/ 111 h 130"/>
                  <a:gd name="T60" fmla="*/ 276 w 335"/>
                  <a:gd name="T61" fmla="*/ 101 h 130"/>
                  <a:gd name="T62" fmla="*/ 297 w 335"/>
                  <a:gd name="T63" fmla="*/ 88 h 130"/>
                  <a:gd name="T64" fmla="*/ 316 w 335"/>
                  <a:gd name="T65" fmla="*/ 73 h 130"/>
                  <a:gd name="T66" fmla="*/ 335 w 335"/>
                  <a:gd name="T67" fmla="*/ 56 h 130"/>
                  <a:gd name="T68" fmla="*/ 278 w 335"/>
                  <a:gd name="T6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5" h="130">
                    <a:moveTo>
                      <a:pt x="278" y="0"/>
                    </a:moveTo>
                    <a:lnTo>
                      <a:pt x="266" y="11"/>
                    </a:lnTo>
                    <a:lnTo>
                      <a:pt x="252" y="22"/>
                    </a:lnTo>
                    <a:lnTo>
                      <a:pt x="238" y="30"/>
                    </a:lnTo>
                    <a:lnTo>
                      <a:pt x="224" y="37"/>
                    </a:lnTo>
                    <a:lnTo>
                      <a:pt x="210" y="42"/>
                    </a:lnTo>
                    <a:lnTo>
                      <a:pt x="195" y="46"/>
                    </a:lnTo>
                    <a:lnTo>
                      <a:pt x="180" y="48"/>
                    </a:lnTo>
                    <a:lnTo>
                      <a:pt x="165" y="49"/>
                    </a:lnTo>
                    <a:lnTo>
                      <a:pt x="150" y="48"/>
                    </a:lnTo>
                    <a:lnTo>
                      <a:pt x="137" y="46"/>
                    </a:lnTo>
                    <a:lnTo>
                      <a:pt x="122" y="42"/>
                    </a:lnTo>
                    <a:lnTo>
                      <a:pt x="108" y="37"/>
                    </a:lnTo>
                    <a:lnTo>
                      <a:pt x="94" y="31"/>
                    </a:lnTo>
                    <a:lnTo>
                      <a:pt x="81" y="22"/>
                    </a:lnTo>
                    <a:lnTo>
                      <a:pt x="69" y="12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18" y="73"/>
                    </a:lnTo>
                    <a:lnTo>
                      <a:pt x="38" y="88"/>
                    </a:lnTo>
                    <a:lnTo>
                      <a:pt x="57" y="101"/>
                    </a:lnTo>
                    <a:lnTo>
                      <a:pt x="78" y="111"/>
                    </a:lnTo>
                    <a:lnTo>
                      <a:pt x="100" y="120"/>
                    </a:lnTo>
                    <a:lnTo>
                      <a:pt x="121" y="125"/>
                    </a:lnTo>
                    <a:lnTo>
                      <a:pt x="144" y="129"/>
                    </a:lnTo>
                    <a:lnTo>
                      <a:pt x="165" y="130"/>
                    </a:lnTo>
                    <a:lnTo>
                      <a:pt x="188" y="129"/>
                    </a:lnTo>
                    <a:lnTo>
                      <a:pt x="212" y="125"/>
                    </a:lnTo>
                    <a:lnTo>
                      <a:pt x="233" y="120"/>
                    </a:lnTo>
                    <a:lnTo>
                      <a:pt x="255" y="111"/>
                    </a:lnTo>
                    <a:lnTo>
                      <a:pt x="276" y="101"/>
                    </a:lnTo>
                    <a:lnTo>
                      <a:pt x="297" y="88"/>
                    </a:lnTo>
                    <a:lnTo>
                      <a:pt x="316" y="73"/>
                    </a:lnTo>
                    <a:lnTo>
                      <a:pt x="335" y="56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5362" name="Group 66"/>
            <p:cNvGrpSpPr>
              <a:grpSpLocks/>
            </p:cNvGrpSpPr>
            <p:nvPr/>
          </p:nvGrpSpPr>
          <p:grpSpPr bwMode="auto">
            <a:xfrm>
              <a:off x="2971800" y="4495800"/>
              <a:ext cx="457200" cy="533400"/>
              <a:chOff x="48" y="2976"/>
              <a:chExt cx="1081" cy="1147"/>
            </a:xfrm>
          </p:grpSpPr>
          <p:sp>
            <p:nvSpPr>
              <p:cNvPr id="55363" name="AutoShape 67"/>
              <p:cNvSpPr>
                <a:spLocks noChangeAspect="1" noChangeArrowheads="1" noTextEdit="1"/>
              </p:cNvSpPr>
              <p:nvPr/>
            </p:nvSpPr>
            <p:spPr bwMode="auto">
              <a:xfrm>
                <a:off x="48" y="2976"/>
                <a:ext cx="1081" cy="11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64" name="Freeform 68"/>
              <p:cNvSpPr>
                <a:spLocks/>
              </p:cNvSpPr>
              <p:nvPr/>
            </p:nvSpPr>
            <p:spPr bwMode="auto">
              <a:xfrm>
                <a:off x="144" y="3463"/>
                <a:ext cx="794" cy="660"/>
              </a:xfrm>
              <a:custGeom>
                <a:avLst/>
                <a:gdLst>
                  <a:gd name="T0" fmla="*/ 1326 w 1587"/>
                  <a:gd name="T1" fmla="*/ 205 h 1320"/>
                  <a:gd name="T2" fmla="*/ 1266 w 1587"/>
                  <a:gd name="T3" fmla="*/ 155 h 1320"/>
                  <a:gd name="T4" fmla="*/ 1201 w 1587"/>
                  <a:gd name="T5" fmla="*/ 111 h 1320"/>
                  <a:gd name="T6" fmla="*/ 1132 w 1587"/>
                  <a:gd name="T7" fmla="*/ 74 h 1320"/>
                  <a:gd name="T8" fmla="*/ 1062 w 1587"/>
                  <a:gd name="T9" fmla="*/ 46 h 1320"/>
                  <a:gd name="T10" fmla="*/ 988 w 1587"/>
                  <a:gd name="T11" fmla="*/ 23 h 1320"/>
                  <a:gd name="T12" fmla="*/ 912 w 1587"/>
                  <a:gd name="T13" fmla="*/ 8 h 1320"/>
                  <a:gd name="T14" fmla="*/ 834 w 1587"/>
                  <a:gd name="T15" fmla="*/ 1 h 1320"/>
                  <a:gd name="T16" fmla="*/ 754 w 1587"/>
                  <a:gd name="T17" fmla="*/ 1 h 1320"/>
                  <a:gd name="T18" fmla="*/ 674 w 1587"/>
                  <a:gd name="T19" fmla="*/ 9 h 1320"/>
                  <a:gd name="T20" fmla="*/ 597 w 1587"/>
                  <a:gd name="T21" fmla="*/ 25 h 1320"/>
                  <a:gd name="T22" fmla="*/ 522 w 1587"/>
                  <a:gd name="T23" fmla="*/ 48 h 1320"/>
                  <a:gd name="T24" fmla="*/ 450 w 1587"/>
                  <a:gd name="T25" fmla="*/ 78 h 1320"/>
                  <a:gd name="T26" fmla="*/ 384 w 1587"/>
                  <a:gd name="T27" fmla="*/ 115 h 1320"/>
                  <a:gd name="T28" fmla="*/ 320 w 1587"/>
                  <a:gd name="T29" fmla="*/ 157 h 1320"/>
                  <a:gd name="T30" fmla="*/ 260 w 1587"/>
                  <a:gd name="T31" fmla="*/ 206 h 1320"/>
                  <a:gd name="T32" fmla="*/ 207 w 1587"/>
                  <a:gd name="T33" fmla="*/ 260 h 1320"/>
                  <a:gd name="T34" fmla="*/ 158 w 1587"/>
                  <a:gd name="T35" fmla="*/ 319 h 1320"/>
                  <a:gd name="T36" fmla="*/ 115 w 1587"/>
                  <a:gd name="T37" fmla="*/ 382 h 1320"/>
                  <a:gd name="T38" fmla="*/ 78 w 1587"/>
                  <a:gd name="T39" fmla="*/ 449 h 1320"/>
                  <a:gd name="T40" fmla="*/ 48 w 1587"/>
                  <a:gd name="T41" fmla="*/ 520 h 1320"/>
                  <a:gd name="T42" fmla="*/ 25 w 1587"/>
                  <a:gd name="T43" fmla="*/ 594 h 1320"/>
                  <a:gd name="T44" fmla="*/ 9 w 1587"/>
                  <a:gd name="T45" fmla="*/ 671 h 1320"/>
                  <a:gd name="T46" fmla="*/ 1 w 1587"/>
                  <a:gd name="T47" fmla="*/ 752 h 1320"/>
                  <a:gd name="T48" fmla="*/ 0 w 1587"/>
                  <a:gd name="T49" fmla="*/ 1320 h 1320"/>
                  <a:gd name="T50" fmla="*/ 1587 w 1587"/>
                  <a:gd name="T51" fmla="*/ 792 h 1320"/>
                  <a:gd name="T52" fmla="*/ 1584 w 1587"/>
                  <a:gd name="T53" fmla="*/ 714 h 1320"/>
                  <a:gd name="T54" fmla="*/ 1572 w 1587"/>
                  <a:gd name="T55" fmla="*/ 637 h 1320"/>
                  <a:gd name="T56" fmla="*/ 1554 w 1587"/>
                  <a:gd name="T57" fmla="*/ 561 h 1320"/>
                  <a:gd name="T58" fmla="*/ 1527 w 1587"/>
                  <a:gd name="T59" fmla="*/ 488 h 1320"/>
                  <a:gd name="T60" fmla="*/ 1494 w 1587"/>
                  <a:gd name="T61" fmla="*/ 419 h 1320"/>
                  <a:gd name="T62" fmla="*/ 1455 w 1587"/>
                  <a:gd name="T63" fmla="*/ 352 h 1320"/>
                  <a:gd name="T64" fmla="*/ 1408 w 1587"/>
                  <a:gd name="T65" fmla="*/ 290 h 1320"/>
                  <a:gd name="T66" fmla="*/ 1355 w 1587"/>
                  <a:gd name="T67" fmla="*/ 232 h 1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87" h="1320">
                    <a:moveTo>
                      <a:pt x="1355" y="232"/>
                    </a:moveTo>
                    <a:lnTo>
                      <a:pt x="1326" y="205"/>
                    </a:lnTo>
                    <a:lnTo>
                      <a:pt x="1296" y="179"/>
                    </a:lnTo>
                    <a:lnTo>
                      <a:pt x="1266" y="155"/>
                    </a:lnTo>
                    <a:lnTo>
                      <a:pt x="1234" y="132"/>
                    </a:lnTo>
                    <a:lnTo>
                      <a:pt x="1201" y="111"/>
                    </a:lnTo>
                    <a:lnTo>
                      <a:pt x="1167" y="93"/>
                    </a:lnTo>
                    <a:lnTo>
                      <a:pt x="1132" y="74"/>
                    </a:lnTo>
                    <a:lnTo>
                      <a:pt x="1098" y="60"/>
                    </a:lnTo>
                    <a:lnTo>
                      <a:pt x="1062" y="46"/>
                    </a:lnTo>
                    <a:lnTo>
                      <a:pt x="1025" y="33"/>
                    </a:lnTo>
                    <a:lnTo>
                      <a:pt x="988" y="23"/>
                    </a:lnTo>
                    <a:lnTo>
                      <a:pt x="950" y="15"/>
                    </a:lnTo>
                    <a:lnTo>
                      <a:pt x="912" y="8"/>
                    </a:lnTo>
                    <a:lnTo>
                      <a:pt x="873" y="3"/>
                    </a:lnTo>
                    <a:lnTo>
                      <a:pt x="834" y="1"/>
                    </a:lnTo>
                    <a:lnTo>
                      <a:pt x="795" y="0"/>
                    </a:lnTo>
                    <a:lnTo>
                      <a:pt x="754" y="1"/>
                    </a:lnTo>
                    <a:lnTo>
                      <a:pt x="714" y="4"/>
                    </a:lnTo>
                    <a:lnTo>
                      <a:pt x="674" y="9"/>
                    </a:lnTo>
                    <a:lnTo>
                      <a:pt x="635" y="16"/>
                    </a:lnTo>
                    <a:lnTo>
                      <a:pt x="597" y="25"/>
                    </a:lnTo>
                    <a:lnTo>
                      <a:pt x="559" y="35"/>
                    </a:lnTo>
                    <a:lnTo>
                      <a:pt x="522" y="48"/>
                    </a:lnTo>
                    <a:lnTo>
                      <a:pt x="486" y="62"/>
                    </a:lnTo>
                    <a:lnTo>
                      <a:pt x="450" y="78"/>
                    </a:lnTo>
                    <a:lnTo>
                      <a:pt x="417" y="95"/>
                    </a:lnTo>
                    <a:lnTo>
                      <a:pt x="384" y="115"/>
                    </a:lnTo>
                    <a:lnTo>
                      <a:pt x="351" y="136"/>
                    </a:lnTo>
                    <a:lnTo>
                      <a:pt x="320" y="157"/>
                    </a:lnTo>
                    <a:lnTo>
                      <a:pt x="290" y="180"/>
                    </a:lnTo>
                    <a:lnTo>
                      <a:pt x="260" y="206"/>
                    </a:lnTo>
                    <a:lnTo>
                      <a:pt x="234" y="232"/>
                    </a:lnTo>
                    <a:lnTo>
                      <a:pt x="207" y="260"/>
                    </a:lnTo>
                    <a:lnTo>
                      <a:pt x="182" y="289"/>
                    </a:lnTo>
                    <a:lnTo>
                      <a:pt x="158" y="319"/>
                    </a:lnTo>
                    <a:lnTo>
                      <a:pt x="136" y="350"/>
                    </a:lnTo>
                    <a:lnTo>
                      <a:pt x="115" y="382"/>
                    </a:lnTo>
                    <a:lnTo>
                      <a:pt x="96" y="414"/>
                    </a:lnTo>
                    <a:lnTo>
                      <a:pt x="78" y="449"/>
                    </a:lnTo>
                    <a:lnTo>
                      <a:pt x="62" y="485"/>
                    </a:lnTo>
                    <a:lnTo>
                      <a:pt x="48" y="520"/>
                    </a:lnTo>
                    <a:lnTo>
                      <a:pt x="36" y="557"/>
                    </a:lnTo>
                    <a:lnTo>
                      <a:pt x="25" y="594"/>
                    </a:lnTo>
                    <a:lnTo>
                      <a:pt x="16" y="633"/>
                    </a:lnTo>
                    <a:lnTo>
                      <a:pt x="9" y="671"/>
                    </a:lnTo>
                    <a:lnTo>
                      <a:pt x="5" y="712"/>
                    </a:lnTo>
                    <a:lnTo>
                      <a:pt x="1" y="752"/>
                    </a:lnTo>
                    <a:lnTo>
                      <a:pt x="0" y="792"/>
                    </a:lnTo>
                    <a:lnTo>
                      <a:pt x="0" y="1320"/>
                    </a:lnTo>
                    <a:lnTo>
                      <a:pt x="1587" y="1320"/>
                    </a:lnTo>
                    <a:lnTo>
                      <a:pt x="1587" y="792"/>
                    </a:lnTo>
                    <a:lnTo>
                      <a:pt x="1586" y="753"/>
                    </a:lnTo>
                    <a:lnTo>
                      <a:pt x="1584" y="714"/>
                    </a:lnTo>
                    <a:lnTo>
                      <a:pt x="1579" y="675"/>
                    </a:lnTo>
                    <a:lnTo>
                      <a:pt x="1572" y="637"/>
                    </a:lnTo>
                    <a:lnTo>
                      <a:pt x="1564" y="599"/>
                    </a:lnTo>
                    <a:lnTo>
                      <a:pt x="1554" y="561"/>
                    </a:lnTo>
                    <a:lnTo>
                      <a:pt x="1541" y="525"/>
                    </a:lnTo>
                    <a:lnTo>
                      <a:pt x="1527" y="488"/>
                    </a:lnTo>
                    <a:lnTo>
                      <a:pt x="1512" y="454"/>
                    </a:lnTo>
                    <a:lnTo>
                      <a:pt x="1494" y="419"/>
                    </a:lnTo>
                    <a:lnTo>
                      <a:pt x="1476" y="386"/>
                    </a:lnTo>
                    <a:lnTo>
                      <a:pt x="1455" y="352"/>
                    </a:lnTo>
                    <a:lnTo>
                      <a:pt x="1432" y="321"/>
                    </a:lnTo>
                    <a:lnTo>
                      <a:pt x="1408" y="290"/>
                    </a:lnTo>
                    <a:lnTo>
                      <a:pt x="1382" y="261"/>
                    </a:lnTo>
                    <a:lnTo>
                      <a:pt x="1355" y="2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65" name="Freeform 69"/>
              <p:cNvSpPr>
                <a:spLocks/>
              </p:cNvSpPr>
              <p:nvPr/>
            </p:nvSpPr>
            <p:spPr bwMode="auto">
              <a:xfrm>
                <a:off x="359" y="3552"/>
                <a:ext cx="539" cy="531"/>
              </a:xfrm>
              <a:custGeom>
                <a:avLst/>
                <a:gdLst>
                  <a:gd name="T0" fmla="*/ 1078 w 1078"/>
                  <a:gd name="T1" fmla="*/ 615 h 1063"/>
                  <a:gd name="T2" fmla="*/ 1078 w 1078"/>
                  <a:gd name="T3" fmla="*/ 1063 h 1063"/>
                  <a:gd name="T4" fmla="*/ 250 w 1078"/>
                  <a:gd name="T5" fmla="*/ 1063 h 1063"/>
                  <a:gd name="T6" fmla="*/ 0 w 1078"/>
                  <a:gd name="T7" fmla="*/ 130 h 1063"/>
                  <a:gd name="T8" fmla="*/ 18 w 1078"/>
                  <a:gd name="T9" fmla="*/ 134 h 1063"/>
                  <a:gd name="T10" fmla="*/ 38 w 1078"/>
                  <a:gd name="T11" fmla="*/ 137 h 1063"/>
                  <a:gd name="T12" fmla="*/ 60 w 1078"/>
                  <a:gd name="T13" fmla="*/ 142 h 1063"/>
                  <a:gd name="T14" fmla="*/ 84 w 1078"/>
                  <a:gd name="T15" fmla="*/ 145 h 1063"/>
                  <a:gd name="T16" fmla="*/ 108 w 1078"/>
                  <a:gd name="T17" fmla="*/ 149 h 1063"/>
                  <a:gd name="T18" fmla="*/ 134 w 1078"/>
                  <a:gd name="T19" fmla="*/ 151 h 1063"/>
                  <a:gd name="T20" fmla="*/ 162 w 1078"/>
                  <a:gd name="T21" fmla="*/ 153 h 1063"/>
                  <a:gd name="T22" fmla="*/ 191 w 1078"/>
                  <a:gd name="T23" fmla="*/ 154 h 1063"/>
                  <a:gd name="T24" fmla="*/ 221 w 1078"/>
                  <a:gd name="T25" fmla="*/ 156 h 1063"/>
                  <a:gd name="T26" fmla="*/ 252 w 1078"/>
                  <a:gd name="T27" fmla="*/ 157 h 1063"/>
                  <a:gd name="T28" fmla="*/ 284 w 1078"/>
                  <a:gd name="T29" fmla="*/ 156 h 1063"/>
                  <a:gd name="T30" fmla="*/ 316 w 1078"/>
                  <a:gd name="T31" fmla="*/ 154 h 1063"/>
                  <a:gd name="T32" fmla="*/ 350 w 1078"/>
                  <a:gd name="T33" fmla="*/ 151 h 1063"/>
                  <a:gd name="T34" fmla="*/ 384 w 1078"/>
                  <a:gd name="T35" fmla="*/ 148 h 1063"/>
                  <a:gd name="T36" fmla="*/ 419 w 1078"/>
                  <a:gd name="T37" fmla="*/ 142 h 1063"/>
                  <a:gd name="T38" fmla="*/ 453 w 1078"/>
                  <a:gd name="T39" fmla="*/ 135 h 1063"/>
                  <a:gd name="T40" fmla="*/ 481 w 1078"/>
                  <a:gd name="T41" fmla="*/ 128 h 1063"/>
                  <a:gd name="T42" fmla="*/ 506 w 1078"/>
                  <a:gd name="T43" fmla="*/ 121 h 1063"/>
                  <a:gd name="T44" fmla="*/ 531 w 1078"/>
                  <a:gd name="T45" fmla="*/ 113 h 1063"/>
                  <a:gd name="T46" fmla="*/ 554 w 1078"/>
                  <a:gd name="T47" fmla="*/ 105 h 1063"/>
                  <a:gd name="T48" fmla="*/ 576 w 1078"/>
                  <a:gd name="T49" fmla="*/ 96 h 1063"/>
                  <a:gd name="T50" fmla="*/ 595 w 1078"/>
                  <a:gd name="T51" fmla="*/ 86 h 1063"/>
                  <a:gd name="T52" fmla="*/ 614 w 1078"/>
                  <a:gd name="T53" fmla="*/ 77 h 1063"/>
                  <a:gd name="T54" fmla="*/ 632 w 1078"/>
                  <a:gd name="T55" fmla="*/ 68 h 1063"/>
                  <a:gd name="T56" fmla="*/ 648 w 1078"/>
                  <a:gd name="T57" fmla="*/ 59 h 1063"/>
                  <a:gd name="T58" fmla="*/ 662 w 1078"/>
                  <a:gd name="T59" fmla="*/ 48 h 1063"/>
                  <a:gd name="T60" fmla="*/ 676 w 1078"/>
                  <a:gd name="T61" fmla="*/ 39 h 1063"/>
                  <a:gd name="T62" fmla="*/ 688 w 1078"/>
                  <a:gd name="T63" fmla="*/ 31 h 1063"/>
                  <a:gd name="T64" fmla="*/ 699 w 1078"/>
                  <a:gd name="T65" fmla="*/ 22 h 1063"/>
                  <a:gd name="T66" fmla="*/ 709 w 1078"/>
                  <a:gd name="T67" fmla="*/ 14 h 1063"/>
                  <a:gd name="T68" fmla="*/ 717 w 1078"/>
                  <a:gd name="T69" fmla="*/ 7 h 1063"/>
                  <a:gd name="T70" fmla="*/ 724 w 1078"/>
                  <a:gd name="T71" fmla="*/ 0 h 1063"/>
                  <a:gd name="T72" fmla="*/ 744 w 1078"/>
                  <a:gd name="T73" fmla="*/ 12 h 1063"/>
                  <a:gd name="T74" fmla="*/ 762 w 1078"/>
                  <a:gd name="T75" fmla="*/ 24 h 1063"/>
                  <a:gd name="T76" fmla="*/ 781 w 1078"/>
                  <a:gd name="T77" fmla="*/ 38 h 1063"/>
                  <a:gd name="T78" fmla="*/ 799 w 1078"/>
                  <a:gd name="T79" fmla="*/ 51 h 1063"/>
                  <a:gd name="T80" fmla="*/ 817 w 1078"/>
                  <a:gd name="T81" fmla="*/ 66 h 1063"/>
                  <a:gd name="T82" fmla="*/ 835 w 1078"/>
                  <a:gd name="T83" fmla="*/ 81 h 1063"/>
                  <a:gd name="T84" fmla="*/ 852 w 1078"/>
                  <a:gd name="T85" fmla="*/ 96 h 1063"/>
                  <a:gd name="T86" fmla="*/ 868 w 1078"/>
                  <a:gd name="T87" fmla="*/ 112 h 1063"/>
                  <a:gd name="T88" fmla="*/ 892 w 1078"/>
                  <a:gd name="T89" fmla="*/ 137 h 1063"/>
                  <a:gd name="T90" fmla="*/ 915 w 1078"/>
                  <a:gd name="T91" fmla="*/ 164 h 1063"/>
                  <a:gd name="T92" fmla="*/ 937 w 1078"/>
                  <a:gd name="T93" fmla="*/ 191 h 1063"/>
                  <a:gd name="T94" fmla="*/ 958 w 1078"/>
                  <a:gd name="T95" fmla="*/ 220 h 1063"/>
                  <a:gd name="T96" fmla="*/ 976 w 1078"/>
                  <a:gd name="T97" fmla="*/ 249 h 1063"/>
                  <a:gd name="T98" fmla="*/ 994 w 1078"/>
                  <a:gd name="T99" fmla="*/ 279 h 1063"/>
                  <a:gd name="T100" fmla="*/ 1010 w 1078"/>
                  <a:gd name="T101" fmla="*/ 310 h 1063"/>
                  <a:gd name="T102" fmla="*/ 1024 w 1078"/>
                  <a:gd name="T103" fmla="*/ 342 h 1063"/>
                  <a:gd name="T104" fmla="*/ 1036 w 1078"/>
                  <a:gd name="T105" fmla="*/ 374 h 1063"/>
                  <a:gd name="T106" fmla="*/ 1047 w 1078"/>
                  <a:gd name="T107" fmla="*/ 407 h 1063"/>
                  <a:gd name="T108" fmla="*/ 1056 w 1078"/>
                  <a:gd name="T109" fmla="*/ 440 h 1063"/>
                  <a:gd name="T110" fmla="*/ 1064 w 1078"/>
                  <a:gd name="T111" fmla="*/ 475 h 1063"/>
                  <a:gd name="T112" fmla="*/ 1070 w 1078"/>
                  <a:gd name="T113" fmla="*/ 509 h 1063"/>
                  <a:gd name="T114" fmla="*/ 1074 w 1078"/>
                  <a:gd name="T115" fmla="*/ 544 h 1063"/>
                  <a:gd name="T116" fmla="*/ 1077 w 1078"/>
                  <a:gd name="T117" fmla="*/ 580 h 1063"/>
                  <a:gd name="T118" fmla="*/ 1078 w 1078"/>
                  <a:gd name="T119" fmla="*/ 615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78" h="1063">
                    <a:moveTo>
                      <a:pt x="1078" y="615"/>
                    </a:moveTo>
                    <a:lnTo>
                      <a:pt x="1078" y="1063"/>
                    </a:lnTo>
                    <a:lnTo>
                      <a:pt x="250" y="1063"/>
                    </a:lnTo>
                    <a:lnTo>
                      <a:pt x="0" y="130"/>
                    </a:lnTo>
                    <a:lnTo>
                      <a:pt x="18" y="134"/>
                    </a:lnTo>
                    <a:lnTo>
                      <a:pt x="38" y="137"/>
                    </a:lnTo>
                    <a:lnTo>
                      <a:pt x="60" y="142"/>
                    </a:lnTo>
                    <a:lnTo>
                      <a:pt x="84" y="145"/>
                    </a:lnTo>
                    <a:lnTo>
                      <a:pt x="108" y="149"/>
                    </a:lnTo>
                    <a:lnTo>
                      <a:pt x="134" y="151"/>
                    </a:lnTo>
                    <a:lnTo>
                      <a:pt x="162" y="153"/>
                    </a:lnTo>
                    <a:lnTo>
                      <a:pt x="191" y="154"/>
                    </a:lnTo>
                    <a:lnTo>
                      <a:pt x="221" y="156"/>
                    </a:lnTo>
                    <a:lnTo>
                      <a:pt x="252" y="157"/>
                    </a:lnTo>
                    <a:lnTo>
                      <a:pt x="284" y="156"/>
                    </a:lnTo>
                    <a:lnTo>
                      <a:pt x="316" y="154"/>
                    </a:lnTo>
                    <a:lnTo>
                      <a:pt x="350" y="151"/>
                    </a:lnTo>
                    <a:lnTo>
                      <a:pt x="384" y="148"/>
                    </a:lnTo>
                    <a:lnTo>
                      <a:pt x="419" y="142"/>
                    </a:lnTo>
                    <a:lnTo>
                      <a:pt x="453" y="135"/>
                    </a:lnTo>
                    <a:lnTo>
                      <a:pt x="481" y="128"/>
                    </a:lnTo>
                    <a:lnTo>
                      <a:pt x="506" y="121"/>
                    </a:lnTo>
                    <a:lnTo>
                      <a:pt x="531" y="113"/>
                    </a:lnTo>
                    <a:lnTo>
                      <a:pt x="554" y="105"/>
                    </a:lnTo>
                    <a:lnTo>
                      <a:pt x="576" y="96"/>
                    </a:lnTo>
                    <a:lnTo>
                      <a:pt x="595" y="86"/>
                    </a:lnTo>
                    <a:lnTo>
                      <a:pt x="614" y="77"/>
                    </a:lnTo>
                    <a:lnTo>
                      <a:pt x="632" y="68"/>
                    </a:lnTo>
                    <a:lnTo>
                      <a:pt x="648" y="59"/>
                    </a:lnTo>
                    <a:lnTo>
                      <a:pt x="662" y="48"/>
                    </a:lnTo>
                    <a:lnTo>
                      <a:pt x="676" y="39"/>
                    </a:lnTo>
                    <a:lnTo>
                      <a:pt x="688" y="31"/>
                    </a:lnTo>
                    <a:lnTo>
                      <a:pt x="699" y="22"/>
                    </a:lnTo>
                    <a:lnTo>
                      <a:pt x="709" y="14"/>
                    </a:lnTo>
                    <a:lnTo>
                      <a:pt x="717" y="7"/>
                    </a:lnTo>
                    <a:lnTo>
                      <a:pt x="724" y="0"/>
                    </a:lnTo>
                    <a:lnTo>
                      <a:pt x="744" y="12"/>
                    </a:lnTo>
                    <a:lnTo>
                      <a:pt x="762" y="24"/>
                    </a:lnTo>
                    <a:lnTo>
                      <a:pt x="781" y="38"/>
                    </a:lnTo>
                    <a:lnTo>
                      <a:pt x="799" y="51"/>
                    </a:lnTo>
                    <a:lnTo>
                      <a:pt x="817" y="66"/>
                    </a:lnTo>
                    <a:lnTo>
                      <a:pt x="835" y="81"/>
                    </a:lnTo>
                    <a:lnTo>
                      <a:pt x="852" y="96"/>
                    </a:lnTo>
                    <a:lnTo>
                      <a:pt x="868" y="112"/>
                    </a:lnTo>
                    <a:lnTo>
                      <a:pt x="892" y="137"/>
                    </a:lnTo>
                    <a:lnTo>
                      <a:pt x="915" y="164"/>
                    </a:lnTo>
                    <a:lnTo>
                      <a:pt x="937" y="191"/>
                    </a:lnTo>
                    <a:lnTo>
                      <a:pt x="958" y="220"/>
                    </a:lnTo>
                    <a:lnTo>
                      <a:pt x="976" y="249"/>
                    </a:lnTo>
                    <a:lnTo>
                      <a:pt x="994" y="279"/>
                    </a:lnTo>
                    <a:lnTo>
                      <a:pt x="1010" y="310"/>
                    </a:lnTo>
                    <a:lnTo>
                      <a:pt x="1024" y="342"/>
                    </a:lnTo>
                    <a:lnTo>
                      <a:pt x="1036" y="374"/>
                    </a:lnTo>
                    <a:lnTo>
                      <a:pt x="1047" y="407"/>
                    </a:lnTo>
                    <a:lnTo>
                      <a:pt x="1056" y="440"/>
                    </a:lnTo>
                    <a:lnTo>
                      <a:pt x="1064" y="475"/>
                    </a:lnTo>
                    <a:lnTo>
                      <a:pt x="1070" y="509"/>
                    </a:lnTo>
                    <a:lnTo>
                      <a:pt x="1074" y="544"/>
                    </a:lnTo>
                    <a:lnTo>
                      <a:pt x="1077" y="580"/>
                    </a:lnTo>
                    <a:lnTo>
                      <a:pt x="1078" y="615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66" name="Freeform 70"/>
              <p:cNvSpPr>
                <a:spLocks/>
              </p:cNvSpPr>
              <p:nvPr/>
            </p:nvSpPr>
            <p:spPr bwMode="auto">
              <a:xfrm>
                <a:off x="335" y="3503"/>
                <a:ext cx="347" cy="87"/>
              </a:xfrm>
              <a:custGeom>
                <a:avLst/>
                <a:gdLst>
                  <a:gd name="T0" fmla="*/ 689 w 696"/>
                  <a:gd name="T1" fmla="*/ 65 h 174"/>
                  <a:gd name="T2" fmla="*/ 672 w 696"/>
                  <a:gd name="T3" fmla="*/ 77 h 174"/>
                  <a:gd name="T4" fmla="*/ 652 w 696"/>
                  <a:gd name="T5" fmla="*/ 90 h 174"/>
                  <a:gd name="T6" fmla="*/ 629 w 696"/>
                  <a:gd name="T7" fmla="*/ 103 h 174"/>
                  <a:gd name="T8" fmla="*/ 603 w 696"/>
                  <a:gd name="T9" fmla="*/ 116 h 174"/>
                  <a:gd name="T10" fmla="*/ 574 w 696"/>
                  <a:gd name="T11" fmla="*/ 129 h 174"/>
                  <a:gd name="T12" fmla="*/ 540 w 696"/>
                  <a:gd name="T13" fmla="*/ 141 h 174"/>
                  <a:gd name="T14" fmla="*/ 505 w 696"/>
                  <a:gd name="T15" fmla="*/ 150 h 174"/>
                  <a:gd name="T16" fmla="*/ 439 w 696"/>
                  <a:gd name="T17" fmla="*/ 163 h 174"/>
                  <a:gd name="T18" fmla="*/ 349 w 696"/>
                  <a:gd name="T19" fmla="*/ 173 h 174"/>
                  <a:gd name="T20" fmla="*/ 265 w 696"/>
                  <a:gd name="T21" fmla="*/ 173 h 174"/>
                  <a:gd name="T22" fmla="*/ 188 w 696"/>
                  <a:gd name="T23" fmla="*/ 168 h 174"/>
                  <a:gd name="T24" fmla="*/ 121 w 696"/>
                  <a:gd name="T25" fmla="*/ 160 h 174"/>
                  <a:gd name="T26" fmla="*/ 67 w 696"/>
                  <a:gd name="T27" fmla="*/ 150 h 174"/>
                  <a:gd name="T28" fmla="*/ 29 w 696"/>
                  <a:gd name="T29" fmla="*/ 142 h 174"/>
                  <a:gd name="T30" fmla="*/ 8 w 696"/>
                  <a:gd name="T31" fmla="*/ 136 h 174"/>
                  <a:gd name="T32" fmla="*/ 0 w 696"/>
                  <a:gd name="T33" fmla="*/ 133 h 174"/>
                  <a:gd name="T34" fmla="*/ 46 w 696"/>
                  <a:gd name="T35" fmla="*/ 103 h 174"/>
                  <a:gd name="T36" fmla="*/ 95 w 696"/>
                  <a:gd name="T37" fmla="*/ 76 h 174"/>
                  <a:gd name="T38" fmla="*/ 144 w 696"/>
                  <a:gd name="T39" fmla="*/ 53 h 174"/>
                  <a:gd name="T40" fmla="*/ 195 w 696"/>
                  <a:gd name="T41" fmla="*/ 35 h 174"/>
                  <a:gd name="T42" fmla="*/ 248 w 696"/>
                  <a:gd name="T43" fmla="*/ 20 h 174"/>
                  <a:gd name="T44" fmla="*/ 302 w 696"/>
                  <a:gd name="T45" fmla="*/ 9 h 174"/>
                  <a:gd name="T46" fmla="*/ 357 w 696"/>
                  <a:gd name="T47" fmla="*/ 2 h 174"/>
                  <a:gd name="T48" fmla="*/ 414 w 696"/>
                  <a:gd name="T49" fmla="*/ 0 h 174"/>
                  <a:gd name="T50" fmla="*/ 451 w 696"/>
                  <a:gd name="T51" fmla="*/ 1 h 174"/>
                  <a:gd name="T52" fmla="*/ 487 w 696"/>
                  <a:gd name="T53" fmla="*/ 4 h 174"/>
                  <a:gd name="T54" fmla="*/ 523 w 696"/>
                  <a:gd name="T55" fmla="*/ 8 h 174"/>
                  <a:gd name="T56" fmla="*/ 559 w 696"/>
                  <a:gd name="T57" fmla="*/ 15 h 174"/>
                  <a:gd name="T58" fmla="*/ 593 w 696"/>
                  <a:gd name="T59" fmla="*/ 23 h 174"/>
                  <a:gd name="T60" fmla="*/ 628 w 696"/>
                  <a:gd name="T61" fmla="*/ 34 h 174"/>
                  <a:gd name="T62" fmla="*/ 663 w 696"/>
                  <a:gd name="T63" fmla="*/ 45 h 174"/>
                  <a:gd name="T64" fmla="*/ 696 w 696"/>
                  <a:gd name="T65" fmla="*/ 5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96" h="174">
                    <a:moveTo>
                      <a:pt x="696" y="59"/>
                    </a:moveTo>
                    <a:lnTo>
                      <a:pt x="689" y="65"/>
                    </a:lnTo>
                    <a:lnTo>
                      <a:pt x="681" y="70"/>
                    </a:lnTo>
                    <a:lnTo>
                      <a:pt x="672" y="77"/>
                    </a:lnTo>
                    <a:lnTo>
                      <a:pt x="663" y="83"/>
                    </a:lnTo>
                    <a:lnTo>
                      <a:pt x="652" y="90"/>
                    </a:lnTo>
                    <a:lnTo>
                      <a:pt x="641" y="97"/>
                    </a:lnTo>
                    <a:lnTo>
                      <a:pt x="629" y="103"/>
                    </a:lnTo>
                    <a:lnTo>
                      <a:pt x="616" y="110"/>
                    </a:lnTo>
                    <a:lnTo>
                      <a:pt x="603" y="116"/>
                    </a:lnTo>
                    <a:lnTo>
                      <a:pt x="589" y="122"/>
                    </a:lnTo>
                    <a:lnTo>
                      <a:pt x="574" y="129"/>
                    </a:lnTo>
                    <a:lnTo>
                      <a:pt x="558" y="135"/>
                    </a:lnTo>
                    <a:lnTo>
                      <a:pt x="540" y="141"/>
                    </a:lnTo>
                    <a:lnTo>
                      <a:pt x="523" y="145"/>
                    </a:lnTo>
                    <a:lnTo>
                      <a:pt x="505" y="150"/>
                    </a:lnTo>
                    <a:lnTo>
                      <a:pt x="485" y="154"/>
                    </a:lnTo>
                    <a:lnTo>
                      <a:pt x="439" y="163"/>
                    </a:lnTo>
                    <a:lnTo>
                      <a:pt x="394" y="168"/>
                    </a:lnTo>
                    <a:lnTo>
                      <a:pt x="349" y="173"/>
                    </a:lnTo>
                    <a:lnTo>
                      <a:pt x="307" y="174"/>
                    </a:lnTo>
                    <a:lnTo>
                      <a:pt x="265" y="173"/>
                    </a:lnTo>
                    <a:lnTo>
                      <a:pt x="226" y="172"/>
                    </a:lnTo>
                    <a:lnTo>
                      <a:pt x="188" y="168"/>
                    </a:lnTo>
                    <a:lnTo>
                      <a:pt x="153" y="165"/>
                    </a:lnTo>
                    <a:lnTo>
                      <a:pt x="121" y="160"/>
                    </a:lnTo>
                    <a:lnTo>
                      <a:pt x="92" y="156"/>
                    </a:lnTo>
                    <a:lnTo>
                      <a:pt x="67" y="150"/>
                    </a:lnTo>
                    <a:lnTo>
                      <a:pt x="46" y="145"/>
                    </a:lnTo>
                    <a:lnTo>
                      <a:pt x="29" y="142"/>
                    </a:lnTo>
                    <a:lnTo>
                      <a:pt x="16" y="138"/>
                    </a:lnTo>
                    <a:lnTo>
                      <a:pt x="8" y="136"/>
                    </a:lnTo>
                    <a:lnTo>
                      <a:pt x="5" y="135"/>
                    </a:lnTo>
                    <a:lnTo>
                      <a:pt x="0" y="133"/>
                    </a:lnTo>
                    <a:lnTo>
                      <a:pt x="23" y="118"/>
                    </a:lnTo>
                    <a:lnTo>
                      <a:pt x="46" y="103"/>
                    </a:lnTo>
                    <a:lnTo>
                      <a:pt x="71" y="89"/>
                    </a:lnTo>
                    <a:lnTo>
                      <a:pt x="95" y="76"/>
                    </a:lnTo>
                    <a:lnTo>
                      <a:pt x="119" y="65"/>
                    </a:lnTo>
                    <a:lnTo>
                      <a:pt x="144" y="53"/>
                    </a:lnTo>
                    <a:lnTo>
                      <a:pt x="170" y="43"/>
                    </a:lnTo>
                    <a:lnTo>
                      <a:pt x="195" y="35"/>
                    </a:lnTo>
                    <a:lnTo>
                      <a:pt x="221" y="27"/>
                    </a:lnTo>
                    <a:lnTo>
                      <a:pt x="248" y="20"/>
                    </a:lnTo>
                    <a:lnTo>
                      <a:pt x="276" y="14"/>
                    </a:lnTo>
                    <a:lnTo>
                      <a:pt x="302" y="9"/>
                    </a:lnTo>
                    <a:lnTo>
                      <a:pt x="330" y="5"/>
                    </a:lnTo>
                    <a:lnTo>
                      <a:pt x="357" y="2"/>
                    </a:lnTo>
                    <a:lnTo>
                      <a:pt x="386" y="0"/>
                    </a:lnTo>
                    <a:lnTo>
                      <a:pt x="414" y="0"/>
                    </a:lnTo>
                    <a:lnTo>
                      <a:pt x="432" y="0"/>
                    </a:lnTo>
                    <a:lnTo>
                      <a:pt x="451" y="1"/>
                    </a:lnTo>
                    <a:lnTo>
                      <a:pt x="469" y="2"/>
                    </a:lnTo>
                    <a:lnTo>
                      <a:pt x="487" y="4"/>
                    </a:lnTo>
                    <a:lnTo>
                      <a:pt x="505" y="6"/>
                    </a:lnTo>
                    <a:lnTo>
                      <a:pt x="523" y="8"/>
                    </a:lnTo>
                    <a:lnTo>
                      <a:pt x="540" y="12"/>
                    </a:lnTo>
                    <a:lnTo>
                      <a:pt x="559" y="15"/>
                    </a:lnTo>
                    <a:lnTo>
                      <a:pt x="576" y="20"/>
                    </a:lnTo>
                    <a:lnTo>
                      <a:pt x="593" y="23"/>
                    </a:lnTo>
                    <a:lnTo>
                      <a:pt x="611" y="29"/>
                    </a:lnTo>
                    <a:lnTo>
                      <a:pt x="628" y="34"/>
                    </a:lnTo>
                    <a:lnTo>
                      <a:pt x="645" y="39"/>
                    </a:lnTo>
                    <a:lnTo>
                      <a:pt x="663" y="45"/>
                    </a:lnTo>
                    <a:lnTo>
                      <a:pt x="680" y="52"/>
                    </a:lnTo>
                    <a:lnTo>
                      <a:pt x="696" y="59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67" name="Freeform 71"/>
              <p:cNvSpPr>
                <a:spLocks/>
              </p:cNvSpPr>
              <p:nvPr/>
            </p:nvSpPr>
            <p:spPr bwMode="auto">
              <a:xfrm>
                <a:off x="184" y="3588"/>
                <a:ext cx="259" cy="495"/>
              </a:xfrm>
              <a:custGeom>
                <a:avLst/>
                <a:gdLst>
                  <a:gd name="T0" fmla="*/ 208 w 517"/>
                  <a:gd name="T1" fmla="*/ 39 h 990"/>
                  <a:gd name="T2" fmla="*/ 214 w 517"/>
                  <a:gd name="T3" fmla="*/ 34 h 990"/>
                  <a:gd name="T4" fmla="*/ 218 w 517"/>
                  <a:gd name="T5" fmla="*/ 28 h 990"/>
                  <a:gd name="T6" fmla="*/ 224 w 517"/>
                  <a:gd name="T7" fmla="*/ 24 h 990"/>
                  <a:gd name="T8" fmla="*/ 230 w 517"/>
                  <a:gd name="T9" fmla="*/ 19 h 990"/>
                  <a:gd name="T10" fmla="*/ 235 w 517"/>
                  <a:gd name="T11" fmla="*/ 13 h 990"/>
                  <a:gd name="T12" fmla="*/ 240 w 517"/>
                  <a:gd name="T13" fmla="*/ 9 h 990"/>
                  <a:gd name="T14" fmla="*/ 245 w 517"/>
                  <a:gd name="T15" fmla="*/ 4 h 990"/>
                  <a:gd name="T16" fmla="*/ 251 w 517"/>
                  <a:gd name="T17" fmla="*/ 0 h 990"/>
                  <a:gd name="T18" fmla="*/ 517 w 517"/>
                  <a:gd name="T19" fmla="*/ 990 h 990"/>
                  <a:gd name="T20" fmla="*/ 0 w 517"/>
                  <a:gd name="T21" fmla="*/ 990 h 990"/>
                  <a:gd name="T22" fmla="*/ 0 w 517"/>
                  <a:gd name="T23" fmla="*/ 542 h 990"/>
                  <a:gd name="T24" fmla="*/ 1 w 517"/>
                  <a:gd name="T25" fmla="*/ 507 h 990"/>
                  <a:gd name="T26" fmla="*/ 3 w 517"/>
                  <a:gd name="T27" fmla="*/ 471 h 990"/>
                  <a:gd name="T28" fmla="*/ 8 w 517"/>
                  <a:gd name="T29" fmla="*/ 436 h 990"/>
                  <a:gd name="T30" fmla="*/ 13 w 517"/>
                  <a:gd name="T31" fmla="*/ 402 h 990"/>
                  <a:gd name="T32" fmla="*/ 20 w 517"/>
                  <a:gd name="T33" fmla="*/ 367 h 990"/>
                  <a:gd name="T34" fmla="*/ 30 w 517"/>
                  <a:gd name="T35" fmla="*/ 334 h 990"/>
                  <a:gd name="T36" fmla="*/ 41 w 517"/>
                  <a:gd name="T37" fmla="*/ 301 h 990"/>
                  <a:gd name="T38" fmla="*/ 54 w 517"/>
                  <a:gd name="T39" fmla="*/ 269 h 990"/>
                  <a:gd name="T40" fmla="*/ 68 w 517"/>
                  <a:gd name="T41" fmla="*/ 237 h 990"/>
                  <a:gd name="T42" fmla="*/ 83 w 517"/>
                  <a:gd name="T43" fmla="*/ 206 h 990"/>
                  <a:gd name="T44" fmla="*/ 100 w 517"/>
                  <a:gd name="T45" fmla="*/ 176 h 990"/>
                  <a:gd name="T46" fmla="*/ 118 w 517"/>
                  <a:gd name="T47" fmla="*/ 147 h 990"/>
                  <a:gd name="T48" fmla="*/ 139 w 517"/>
                  <a:gd name="T49" fmla="*/ 118 h 990"/>
                  <a:gd name="T50" fmla="*/ 161 w 517"/>
                  <a:gd name="T51" fmla="*/ 91 h 990"/>
                  <a:gd name="T52" fmla="*/ 184 w 517"/>
                  <a:gd name="T53" fmla="*/ 64 h 990"/>
                  <a:gd name="T54" fmla="*/ 208 w 517"/>
                  <a:gd name="T55" fmla="*/ 39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17" h="990">
                    <a:moveTo>
                      <a:pt x="208" y="39"/>
                    </a:moveTo>
                    <a:lnTo>
                      <a:pt x="214" y="34"/>
                    </a:lnTo>
                    <a:lnTo>
                      <a:pt x="218" y="28"/>
                    </a:lnTo>
                    <a:lnTo>
                      <a:pt x="224" y="24"/>
                    </a:lnTo>
                    <a:lnTo>
                      <a:pt x="230" y="19"/>
                    </a:lnTo>
                    <a:lnTo>
                      <a:pt x="235" y="13"/>
                    </a:lnTo>
                    <a:lnTo>
                      <a:pt x="240" y="9"/>
                    </a:lnTo>
                    <a:lnTo>
                      <a:pt x="245" y="4"/>
                    </a:lnTo>
                    <a:lnTo>
                      <a:pt x="251" y="0"/>
                    </a:lnTo>
                    <a:lnTo>
                      <a:pt x="517" y="990"/>
                    </a:lnTo>
                    <a:lnTo>
                      <a:pt x="0" y="990"/>
                    </a:lnTo>
                    <a:lnTo>
                      <a:pt x="0" y="542"/>
                    </a:lnTo>
                    <a:lnTo>
                      <a:pt x="1" y="507"/>
                    </a:lnTo>
                    <a:lnTo>
                      <a:pt x="3" y="471"/>
                    </a:lnTo>
                    <a:lnTo>
                      <a:pt x="8" y="436"/>
                    </a:lnTo>
                    <a:lnTo>
                      <a:pt x="13" y="402"/>
                    </a:lnTo>
                    <a:lnTo>
                      <a:pt x="20" y="367"/>
                    </a:lnTo>
                    <a:lnTo>
                      <a:pt x="30" y="334"/>
                    </a:lnTo>
                    <a:lnTo>
                      <a:pt x="41" y="301"/>
                    </a:lnTo>
                    <a:lnTo>
                      <a:pt x="54" y="269"/>
                    </a:lnTo>
                    <a:lnTo>
                      <a:pt x="68" y="237"/>
                    </a:lnTo>
                    <a:lnTo>
                      <a:pt x="83" y="206"/>
                    </a:lnTo>
                    <a:lnTo>
                      <a:pt x="100" y="176"/>
                    </a:lnTo>
                    <a:lnTo>
                      <a:pt x="118" y="147"/>
                    </a:lnTo>
                    <a:lnTo>
                      <a:pt x="139" y="118"/>
                    </a:lnTo>
                    <a:lnTo>
                      <a:pt x="161" y="91"/>
                    </a:lnTo>
                    <a:lnTo>
                      <a:pt x="184" y="64"/>
                    </a:lnTo>
                    <a:lnTo>
                      <a:pt x="208" y="39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68" name="Freeform 72"/>
              <p:cNvSpPr>
                <a:spLocks/>
              </p:cNvSpPr>
              <p:nvPr/>
            </p:nvSpPr>
            <p:spPr bwMode="auto">
              <a:xfrm>
                <a:off x="329" y="2976"/>
                <a:ext cx="445" cy="457"/>
              </a:xfrm>
              <a:custGeom>
                <a:avLst/>
                <a:gdLst>
                  <a:gd name="T0" fmla="*/ 859 w 889"/>
                  <a:gd name="T1" fmla="*/ 188 h 914"/>
                  <a:gd name="T2" fmla="*/ 806 w 889"/>
                  <a:gd name="T3" fmla="*/ 144 h 914"/>
                  <a:gd name="T4" fmla="*/ 752 w 889"/>
                  <a:gd name="T5" fmla="*/ 106 h 914"/>
                  <a:gd name="T6" fmla="*/ 699 w 889"/>
                  <a:gd name="T7" fmla="*/ 74 h 914"/>
                  <a:gd name="T8" fmla="*/ 647 w 889"/>
                  <a:gd name="T9" fmla="*/ 47 h 914"/>
                  <a:gd name="T10" fmla="*/ 594 w 889"/>
                  <a:gd name="T11" fmla="*/ 27 h 914"/>
                  <a:gd name="T12" fmla="*/ 542 w 889"/>
                  <a:gd name="T13" fmla="*/ 12 h 914"/>
                  <a:gd name="T14" fmla="*/ 491 w 889"/>
                  <a:gd name="T15" fmla="*/ 3 h 914"/>
                  <a:gd name="T16" fmla="*/ 440 w 889"/>
                  <a:gd name="T17" fmla="*/ 0 h 914"/>
                  <a:gd name="T18" fmla="*/ 392 w 889"/>
                  <a:gd name="T19" fmla="*/ 2 h 914"/>
                  <a:gd name="T20" fmla="*/ 342 w 889"/>
                  <a:gd name="T21" fmla="*/ 12 h 914"/>
                  <a:gd name="T22" fmla="*/ 291 w 889"/>
                  <a:gd name="T23" fmla="*/ 25 h 914"/>
                  <a:gd name="T24" fmla="*/ 241 w 889"/>
                  <a:gd name="T25" fmla="*/ 45 h 914"/>
                  <a:gd name="T26" fmla="*/ 189 w 889"/>
                  <a:gd name="T27" fmla="*/ 69 h 914"/>
                  <a:gd name="T28" fmla="*/ 137 w 889"/>
                  <a:gd name="T29" fmla="*/ 100 h 914"/>
                  <a:gd name="T30" fmla="*/ 84 w 889"/>
                  <a:gd name="T31" fmla="*/ 136 h 914"/>
                  <a:gd name="T32" fmla="*/ 31 w 889"/>
                  <a:gd name="T33" fmla="*/ 177 h 914"/>
                  <a:gd name="T34" fmla="*/ 150 w 889"/>
                  <a:gd name="T35" fmla="*/ 379 h 914"/>
                  <a:gd name="T36" fmla="*/ 125 w 889"/>
                  <a:gd name="T37" fmla="*/ 422 h 914"/>
                  <a:gd name="T38" fmla="*/ 107 w 889"/>
                  <a:gd name="T39" fmla="*/ 468 h 914"/>
                  <a:gd name="T40" fmla="*/ 95 w 889"/>
                  <a:gd name="T41" fmla="*/ 516 h 914"/>
                  <a:gd name="T42" fmla="*/ 92 w 889"/>
                  <a:gd name="T43" fmla="*/ 568 h 914"/>
                  <a:gd name="T44" fmla="*/ 99 w 889"/>
                  <a:gd name="T45" fmla="*/ 636 h 914"/>
                  <a:gd name="T46" fmla="*/ 119 w 889"/>
                  <a:gd name="T47" fmla="*/ 701 h 914"/>
                  <a:gd name="T48" fmla="*/ 150 w 889"/>
                  <a:gd name="T49" fmla="*/ 759 h 914"/>
                  <a:gd name="T50" fmla="*/ 193 w 889"/>
                  <a:gd name="T51" fmla="*/ 812 h 914"/>
                  <a:gd name="T52" fmla="*/ 219 w 889"/>
                  <a:gd name="T53" fmla="*/ 835 h 914"/>
                  <a:gd name="T54" fmla="*/ 246 w 889"/>
                  <a:gd name="T55" fmla="*/ 856 h 914"/>
                  <a:gd name="T56" fmla="*/ 275 w 889"/>
                  <a:gd name="T57" fmla="*/ 873 h 914"/>
                  <a:gd name="T58" fmla="*/ 306 w 889"/>
                  <a:gd name="T59" fmla="*/ 887 h 914"/>
                  <a:gd name="T60" fmla="*/ 339 w 889"/>
                  <a:gd name="T61" fmla="*/ 899 h 914"/>
                  <a:gd name="T62" fmla="*/ 371 w 889"/>
                  <a:gd name="T63" fmla="*/ 907 h 914"/>
                  <a:gd name="T64" fmla="*/ 405 w 889"/>
                  <a:gd name="T65" fmla="*/ 913 h 914"/>
                  <a:gd name="T66" fmla="*/ 440 w 889"/>
                  <a:gd name="T67" fmla="*/ 914 h 914"/>
                  <a:gd name="T68" fmla="*/ 474 w 889"/>
                  <a:gd name="T69" fmla="*/ 913 h 914"/>
                  <a:gd name="T70" fmla="*/ 508 w 889"/>
                  <a:gd name="T71" fmla="*/ 907 h 914"/>
                  <a:gd name="T72" fmla="*/ 541 w 889"/>
                  <a:gd name="T73" fmla="*/ 899 h 914"/>
                  <a:gd name="T74" fmla="*/ 574 w 889"/>
                  <a:gd name="T75" fmla="*/ 887 h 914"/>
                  <a:gd name="T76" fmla="*/ 603 w 889"/>
                  <a:gd name="T77" fmla="*/ 873 h 914"/>
                  <a:gd name="T78" fmla="*/ 632 w 889"/>
                  <a:gd name="T79" fmla="*/ 856 h 914"/>
                  <a:gd name="T80" fmla="*/ 660 w 889"/>
                  <a:gd name="T81" fmla="*/ 835 h 914"/>
                  <a:gd name="T82" fmla="*/ 685 w 889"/>
                  <a:gd name="T83" fmla="*/ 812 h 914"/>
                  <a:gd name="T84" fmla="*/ 728 w 889"/>
                  <a:gd name="T85" fmla="*/ 759 h 914"/>
                  <a:gd name="T86" fmla="*/ 760 w 889"/>
                  <a:gd name="T87" fmla="*/ 701 h 914"/>
                  <a:gd name="T88" fmla="*/ 779 w 889"/>
                  <a:gd name="T89" fmla="*/ 636 h 914"/>
                  <a:gd name="T90" fmla="*/ 785 w 889"/>
                  <a:gd name="T91" fmla="*/ 568 h 914"/>
                  <a:gd name="T92" fmla="*/ 782 w 889"/>
                  <a:gd name="T93" fmla="*/ 522 h 914"/>
                  <a:gd name="T94" fmla="*/ 774 w 889"/>
                  <a:gd name="T95" fmla="*/ 477 h 914"/>
                  <a:gd name="T96" fmla="*/ 758 w 889"/>
                  <a:gd name="T97" fmla="*/ 433 h 914"/>
                  <a:gd name="T98" fmla="*/ 737 w 889"/>
                  <a:gd name="T99" fmla="*/ 393 h 9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89" h="914">
                    <a:moveTo>
                      <a:pt x="889" y="213"/>
                    </a:moveTo>
                    <a:lnTo>
                      <a:pt x="859" y="188"/>
                    </a:lnTo>
                    <a:lnTo>
                      <a:pt x="833" y="165"/>
                    </a:lnTo>
                    <a:lnTo>
                      <a:pt x="806" y="144"/>
                    </a:lnTo>
                    <a:lnTo>
                      <a:pt x="779" y="124"/>
                    </a:lnTo>
                    <a:lnTo>
                      <a:pt x="752" y="106"/>
                    </a:lnTo>
                    <a:lnTo>
                      <a:pt x="726" y="89"/>
                    </a:lnTo>
                    <a:lnTo>
                      <a:pt x="699" y="74"/>
                    </a:lnTo>
                    <a:lnTo>
                      <a:pt x="674" y="60"/>
                    </a:lnTo>
                    <a:lnTo>
                      <a:pt x="647" y="47"/>
                    </a:lnTo>
                    <a:lnTo>
                      <a:pt x="621" y="36"/>
                    </a:lnTo>
                    <a:lnTo>
                      <a:pt x="594" y="27"/>
                    </a:lnTo>
                    <a:lnTo>
                      <a:pt x="569" y="18"/>
                    </a:lnTo>
                    <a:lnTo>
                      <a:pt x="542" y="12"/>
                    </a:lnTo>
                    <a:lnTo>
                      <a:pt x="517" y="7"/>
                    </a:lnTo>
                    <a:lnTo>
                      <a:pt x="491" y="3"/>
                    </a:lnTo>
                    <a:lnTo>
                      <a:pt x="465" y="1"/>
                    </a:lnTo>
                    <a:lnTo>
                      <a:pt x="440" y="0"/>
                    </a:lnTo>
                    <a:lnTo>
                      <a:pt x="416" y="1"/>
                    </a:lnTo>
                    <a:lnTo>
                      <a:pt x="392" y="2"/>
                    </a:lnTo>
                    <a:lnTo>
                      <a:pt x="366" y="6"/>
                    </a:lnTo>
                    <a:lnTo>
                      <a:pt x="342" y="12"/>
                    </a:lnTo>
                    <a:lnTo>
                      <a:pt x="317" y="17"/>
                    </a:lnTo>
                    <a:lnTo>
                      <a:pt x="291" y="25"/>
                    </a:lnTo>
                    <a:lnTo>
                      <a:pt x="266" y="35"/>
                    </a:lnTo>
                    <a:lnTo>
                      <a:pt x="241" y="45"/>
                    </a:lnTo>
                    <a:lnTo>
                      <a:pt x="214" y="56"/>
                    </a:lnTo>
                    <a:lnTo>
                      <a:pt x="189" y="69"/>
                    </a:lnTo>
                    <a:lnTo>
                      <a:pt x="162" y="84"/>
                    </a:lnTo>
                    <a:lnTo>
                      <a:pt x="137" y="100"/>
                    </a:lnTo>
                    <a:lnTo>
                      <a:pt x="110" y="118"/>
                    </a:lnTo>
                    <a:lnTo>
                      <a:pt x="84" y="136"/>
                    </a:lnTo>
                    <a:lnTo>
                      <a:pt x="57" y="156"/>
                    </a:lnTo>
                    <a:lnTo>
                      <a:pt x="31" y="177"/>
                    </a:lnTo>
                    <a:lnTo>
                      <a:pt x="0" y="203"/>
                    </a:lnTo>
                    <a:lnTo>
                      <a:pt x="150" y="379"/>
                    </a:lnTo>
                    <a:lnTo>
                      <a:pt x="137" y="400"/>
                    </a:lnTo>
                    <a:lnTo>
                      <a:pt x="125" y="422"/>
                    </a:lnTo>
                    <a:lnTo>
                      <a:pt x="115" y="444"/>
                    </a:lnTo>
                    <a:lnTo>
                      <a:pt x="107" y="468"/>
                    </a:lnTo>
                    <a:lnTo>
                      <a:pt x="100" y="492"/>
                    </a:lnTo>
                    <a:lnTo>
                      <a:pt x="95" y="516"/>
                    </a:lnTo>
                    <a:lnTo>
                      <a:pt x="93" y="542"/>
                    </a:lnTo>
                    <a:lnTo>
                      <a:pt x="92" y="568"/>
                    </a:lnTo>
                    <a:lnTo>
                      <a:pt x="93" y="603"/>
                    </a:lnTo>
                    <a:lnTo>
                      <a:pt x="99" y="636"/>
                    </a:lnTo>
                    <a:lnTo>
                      <a:pt x="107" y="668"/>
                    </a:lnTo>
                    <a:lnTo>
                      <a:pt x="119" y="701"/>
                    </a:lnTo>
                    <a:lnTo>
                      <a:pt x="132" y="730"/>
                    </a:lnTo>
                    <a:lnTo>
                      <a:pt x="150" y="759"/>
                    </a:lnTo>
                    <a:lnTo>
                      <a:pt x="170" y="787"/>
                    </a:lnTo>
                    <a:lnTo>
                      <a:pt x="193" y="812"/>
                    </a:lnTo>
                    <a:lnTo>
                      <a:pt x="206" y="824"/>
                    </a:lnTo>
                    <a:lnTo>
                      <a:pt x="219" y="835"/>
                    </a:lnTo>
                    <a:lnTo>
                      <a:pt x="233" y="846"/>
                    </a:lnTo>
                    <a:lnTo>
                      <a:pt x="246" y="856"/>
                    </a:lnTo>
                    <a:lnTo>
                      <a:pt x="261" y="865"/>
                    </a:lnTo>
                    <a:lnTo>
                      <a:pt x="275" y="873"/>
                    </a:lnTo>
                    <a:lnTo>
                      <a:pt x="291" y="880"/>
                    </a:lnTo>
                    <a:lnTo>
                      <a:pt x="306" y="887"/>
                    </a:lnTo>
                    <a:lnTo>
                      <a:pt x="322" y="894"/>
                    </a:lnTo>
                    <a:lnTo>
                      <a:pt x="339" y="899"/>
                    </a:lnTo>
                    <a:lnTo>
                      <a:pt x="355" y="903"/>
                    </a:lnTo>
                    <a:lnTo>
                      <a:pt x="371" y="907"/>
                    </a:lnTo>
                    <a:lnTo>
                      <a:pt x="388" y="910"/>
                    </a:lnTo>
                    <a:lnTo>
                      <a:pt x="405" y="913"/>
                    </a:lnTo>
                    <a:lnTo>
                      <a:pt x="423" y="914"/>
                    </a:lnTo>
                    <a:lnTo>
                      <a:pt x="440" y="914"/>
                    </a:lnTo>
                    <a:lnTo>
                      <a:pt x="457" y="914"/>
                    </a:lnTo>
                    <a:lnTo>
                      <a:pt x="474" y="913"/>
                    </a:lnTo>
                    <a:lnTo>
                      <a:pt x="492" y="910"/>
                    </a:lnTo>
                    <a:lnTo>
                      <a:pt x="508" y="907"/>
                    </a:lnTo>
                    <a:lnTo>
                      <a:pt x="525" y="903"/>
                    </a:lnTo>
                    <a:lnTo>
                      <a:pt x="541" y="899"/>
                    </a:lnTo>
                    <a:lnTo>
                      <a:pt x="557" y="894"/>
                    </a:lnTo>
                    <a:lnTo>
                      <a:pt x="574" y="887"/>
                    </a:lnTo>
                    <a:lnTo>
                      <a:pt x="588" y="880"/>
                    </a:lnTo>
                    <a:lnTo>
                      <a:pt x="603" y="873"/>
                    </a:lnTo>
                    <a:lnTo>
                      <a:pt x="618" y="865"/>
                    </a:lnTo>
                    <a:lnTo>
                      <a:pt x="632" y="856"/>
                    </a:lnTo>
                    <a:lnTo>
                      <a:pt x="646" y="846"/>
                    </a:lnTo>
                    <a:lnTo>
                      <a:pt x="660" y="835"/>
                    </a:lnTo>
                    <a:lnTo>
                      <a:pt x="673" y="824"/>
                    </a:lnTo>
                    <a:lnTo>
                      <a:pt x="685" y="812"/>
                    </a:lnTo>
                    <a:lnTo>
                      <a:pt x="708" y="787"/>
                    </a:lnTo>
                    <a:lnTo>
                      <a:pt x="728" y="759"/>
                    </a:lnTo>
                    <a:lnTo>
                      <a:pt x="745" y="730"/>
                    </a:lnTo>
                    <a:lnTo>
                      <a:pt x="760" y="701"/>
                    </a:lnTo>
                    <a:lnTo>
                      <a:pt x="770" y="668"/>
                    </a:lnTo>
                    <a:lnTo>
                      <a:pt x="779" y="636"/>
                    </a:lnTo>
                    <a:lnTo>
                      <a:pt x="784" y="603"/>
                    </a:lnTo>
                    <a:lnTo>
                      <a:pt x="785" y="568"/>
                    </a:lnTo>
                    <a:lnTo>
                      <a:pt x="784" y="545"/>
                    </a:lnTo>
                    <a:lnTo>
                      <a:pt x="782" y="522"/>
                    </a:lnTo>
                    <a:lnTo>
                      <a:pt x="779" y="499"/>
                    </a:lnTo>
                    <a:lnTo>
                      <a:pt x="774" y="477"/>
                    </a:lnTo>
                    <a:lnTo>
                      <a:pt x="767" y="455"/>
                    </a:lnTo>
                    <a:lnTo>
                      <a:pt x="758" y="433"/>
                    </a:lnTo>
                    <a:lnTo>
                      <a:pt x="749" y="412"/>
                    </a:lnTo>
                    <a:lnTo>
                      <a:pt x="737" y="393"/>
                    </a:lnTo>
                    <a:lnTo>
                      <a:pt x="889" y="2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69" name="Freeform 73"/>
              <p:cNvSpPr>
                <a:spLocks/>
              </p:cNvSpPr>
              <p:nvPr/>
            </p:nvSpPr>
            <p:spPr bwMode="auto">
              <a:xfrm>
                <a:off x="415" y="3146"/>
                <a:ext cx="267" cy="247"/>
              </a:xfrm>
              <a:custGeom>
                <a:avLst/>
                <a:gdLst>
                  <a:gd name="T0" fmla="*/ 254 w 534"/>
                  <a:gd name="T1" fmla="*/ 494 h 494"/>
                  <a:gd name="T2" fmla="*/ 228 w 534"/>
                  <a:gd name="T3" fmla="*/ 491 h 494"/>
                  <a:gd name="T4" fmla="*/ 202 w 534"/>
                  <a:gd name="T5" fmla="*/ 486 h 494"/>
                  <a:gd name="T6" fmla="*/ 177 w 534"/>
                  <a:gd name="T7" fmla="*/ 479 h 494"/>
                  <a:gd name="T8" fmla="*/ 153 w 534"/>
                  <a:gd name="T9" fmla="*/ 469 h 494"/>
                  <a:gd name="T10" fmla="*/ 130 w 534"/>
                  <a:gd name="T11" fmla="*/ 456 h 494"/>
                  <a:gd name="T12" fmla="*/ 108 w 534"/>
                  <a:gd name="T13" fmla="*/ 442 h 494"/>
                  <a:gd name="T14" fmla="*/ 87 w 534"/>
                  <a:gd name="T15" fmla="*/ 425 h 494"/>
                  <a:gd name="T16" fmla="*/ 59 w 534"/>
                  <a:gd name="T17" fmla="*/ 396 h 494"/>
                  <a:gd name="T18" fmla="*/ 31 w 534"/>
                  <a:gd name="T19" fmla="*/ 352 h 494"/>
                  <a:gd name="T20" fmla="*/ 11 w 534"/>
                  <a:gd name="T21" fmla="*/ 305 h 494"/>
                  <a:gd name="T22" fmla="*/ 1 w 534"/>
                  <a:gd name="T23" fmla="*/ 255 h 494"/>
                  <a:gd name="T24" fmla="*/ 2 w 534"/>
                  <a:gd name="T25" fmla="*/ 195 h 494"/>
                  <a:gd name="T26" fmla="*/ 18 w 534"/>
                  <a:gd name="T27" fmla="*/ 131 h 494"/>
                  <a:gd name="T28" fmla="*/ 62 w 534"/>
                  <a:gd name="T29" fmla="*/ 77 h 494"/>
                  <a:gd name="T30" fmla="*/ 85 w 534"/>
                  <a:gd name="T31" fmla="*/ 60 h 494"/>
                  <a:gd name="T32" fmla="*/ 109 w 534"/>
                  <a:gd name="T33" fmla="*/ 44 h 494"/>
                  <a:gd name="T34" fmla="*/ 134 w 534"/>
                  <a:gd name="T35" fmla="*/ 31 h 494"/>
                  <a:gd name="T36" fmla="*/ 162 w 534"/>
                  <a:gd name="T37" fmla="*/ 19 h 494"/>
                  <a:gd name="T38" fmla="*/ 188 w 534"/>
                  <a:gd name="T39" fmla="*/ 11 h 494"/>
                  <a:gd name="T40" fmla="*/ 217 w 534"/>
                  <a:gd name="T41" fmla="*/ 5 h 494"/>
                  <a:gd name="T42" fmla="*/ 246 w 534"/>
                  <a:gd name="T43" fmla="*/ 1 h 494"/>
                  <a:gd name="T44" fmla="*/ 275 w 534"/>
                  <a:gd name="T45" fmla="*/ 0 h 494"/>
                  <a:gd name="T46" fmla="*/ 304 w 534"/>
                  <a:gd name="T47" fmla="*/ 1 h 494"/>
                  <a:gd name="T48" fmla="*/ 332 w 534"/>
                  <a:gd name="T49" fmla="*/ 5 h 494"/>
                  <a:gd name="T50" fmla="*/ 361 w 534"/>
                  <a:gd name="T51" fmla="*/ 11 h 494"/>
                  <a:gd name="T52" fmla="*/ 388 w 534"/>
                  <a:gd name="T53" fmla="*/ 19 h 494"/>
                  <a:gd name="T54" fmla="*/ 414 w 534"/>
                  <a:gd name="T55" fmla="*/ 31 h 494"/>
                  <a:gd name="T56" fmla="*/ 440 w 534"/>
                  <a:gd name="T57" fmla="*/ 45 h 494"/>
                  <a:gd name="T58" fmla="*/ 464 w 534"/>
                  <a:gd name="T59" fmla="*/ 60 h 494"/>
                  <a:gd name="T60" fmla="*/ 487 w 534"/>
                  <a:gd name="T61" fmla="*/ 78 h 494"/>
                  <a:gd name="T62" fmla="*/ 507 w 534"/>
                  <a:gd name="T63" fmla="*/ 113 h 494"/>
                  <a:gd name="T64" fmla="*/ 522 w 534"/>
                  <a:gd name="T65" fmla="*/ 150 h 494"/>
                  <a:gd name="T66" fmla="*/ 531 w 534"/>
                  <a:gd name="T67" fmla="*/ 188 h 494"/>
                  <a:gd name="T68" fmla="*/ 534 w 534"/>
                  <a:gd name="T69" fmla="*/ 228 h 494"/>
                  <a:gd name="T70" fmla="*/ 528 w 534"/>
                  <a:gd name="T71" fmla="*/ 281 h 494"/>
                  <a:gd name="T72" fmla="*/ 513 w 534"/>
                  <a:gd name="T73" fmla="*/ 332 h 494"/>
                  <a:gd name="T74" fmla="*/ 489 w 534"/>
                  <a:gd name="T75" fmla="*/ 377 h 494"/>
                  <a:gd name="T76" fmla="*/ 457 w 534"/>
                  <a:gd name="T77" fmla="*/ 416 h 494"/>
                  <a:gd name="T78" fmla="*/ 416 w 534"/>
                  <a:gd name="T79" fmla="*/ 448 h 494"/>
                  <a:gd name="T80" fmla="*/ 372 w 534"/>
                  <a:gd name="T81" fmla="*/ 473 h 494"/>
                  <a:gd name="T82" fmla="*/ 322 w 534"/>
                  <a:gd name="T83" fmla="*/ 488 h 494"/>
                  <a:gd name="T84" fmla="*/ 268 w 534"/>
                  <a:gd name="T85" fmla="*/ 494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34" h="494">
                    <a:moveTo>
                      <a:pt x="268" y="494"/>
                    </a:moveTo>
                    <a:lnTo>
                      <a:pt x="254" y="494"/>
                    </a:lnTo>
                    <a:lnTo>
                      <a:pt x="241" y="493"/>
                    </a:lnTo>
                    <a:lnTo>
                      <a:pt x="228" y="491"/>
                    </a:lnTo>
                    <a:lnTo>
                      <a:pt x="215" y="490"/>
                    </a:lnTo>
                    <a:lnTo>
                      <a:pt x="202" y="486"/>
                    </a:lnTo>
                    <a:lnTo>
                      <a:pt x="190" y="483"/>
                    </a:lnTo>
                    <a:lnTo>
                      <a:pt x="177" y="479"/>
                    </a:lnTo>
                    <a:lnTo>
                      <a:pt x="164" y="473"/>
                    </a:lnTo>
                    <a:lnTo>
                      <a:pt x="153" y="469"/>
                    </a:lnTo>
                    <a:lnTo>
                      <a:pt x="141" y="463"/>
                    </a:lnTo>
                    <a:lnTo>
                      <a:pt x="130" y="456"/>
                    </a:lnTo>
                    <a:lnTo>
                      <a:pt x="118" y="449"/>
                    </a:lnTo>
                    <a:lnTo>
                      <a:pt x="108" y="442"/>
                    </a:lnTo>
                    <a:lnTo>
                      <a:pt x="97" y="434"/>
                    </a:lnTo>
                    <a:lnTo>
                      <a:pt x="87" y="425"/>
                    </a:lnTo>
                    <a:lnTo>
                      <a:pt x="78" y="416"/>
                    </a:lnTo>
                    <a:lnTo>
                      <a:pt x="59" y="396"/>
                    </a:lnTo>
                    <a:lnTo>
                      <a:pt x="44" y="376"/>
                    </a:lnTo>
                    <a:lnTo>
                      <a:pt x="31" y="352"/>
                    </a:lnTo>
                    <a:lnTo>
                      <a:pt x="20" y="329"/>
                    </a:lnTo>
                    <a:lnTo>
                      <a:pt x="11" y="305"/>
                    </a:lnTo>
                    <a:lnTo>
                      <a:pt x="4" y="280"/>
                    </a:lnTo>
                    <a:lnTo>
                      <a:pt x="1" y="255"/>
                    </a:lnTo>
                    <a:lnTo>
                      <a:pt x="0" y="228"/>
                    </a:lnTo>
                    <a:lnTo>
                      <a:pt x="2" y="195"/>
                    </a:lnTo>
                    <a:lnTo>
                      <a:pt x="8" y="162"/>
                    </a:lnTo>
                    <a:lnTo>
                      <a:pt x="18" y="131"/>
                    </a:lnTo>
                    <a:lnTo>
                      <a:pt x="32" y="101"/>
                    </a:lnTo>
                    <a:lnTo>
                      <a:pt x="62" y="77"/>
                    </a:lnTo>
                    <a:lnTo>
                      <a:pt x="73" y="68"/>
                    </a:lnTo>
                    <a:lnTo>
                      <a:pt x="85" y="60"/>
                    </a:lnTo>
                    <a:lnTo>
                      <a:pt x="97" y="52"/>
                    </a:lnTo>
                    <a:lnTo>
                      <a:pt x="109" y="44"/>
                    </a:lnTo>
                    <a:lnTo>
                      <a:pt x="122" y="37"/>
                    </a:lnTo>
                    <a:lnTo>
                      <a:pt x="134" y="31"/>
                    </a:lnTo>
                    <a:lnTo>
                      <a:pt x="148" y="25"/>
                    </a:lnTo>
                    <a:lnTo>
                      <a:pt x="162" y="19"/>
                    </a:lnTo>
                    <a:lnTo>
                      <a:pt x="175" y="15"/>
                    </a:lnTo>
                    <a:lnTo>
                      <a:pt x="188" y="11"/>
                    </a:lnTo>
                    <a:lnTo>
                      <a:pt x="202" y="8"/>
                    </a:lnTo>
                    <a:lnTo>
                      <a:pt x="217" y="5"/>
                    </a:lnTo>
                    <a:lnTo>
                      <a:pt x="231" y="2"/>
                    </a:lnTo>
                    <a:lnTo>
                      <a:pt x="246" y="1"/>
                    </a:lnTo>
                    <a:lnTo>
                      <a:pt x="260" y="0"/>
                    </a:lnTo>
                    <a:lnTo>
                      <a:pt x="275" y="0"/>
                    </a:lnTo>
                    <a:lnTo>
                      <a:pt x="290" y="0"/>
                    </a:lnTo>
                    <a:lnTo>
                      <a:pt x="304" y="1"/>
                    </a:lnTo>
                    <a:lnTo>
                      <a:pt x="319" y="3"/>
                    </a:lnTo>
                    <a:lnTo>
                      <a:pt x="332" y="5"/>
                    </a:lnTo>
                    <a:lnTo>
                      <a:pt x="347" y="8"/>
                    </a:lnTo>
                    <a:lnTo>
                      <a:pt x="361" y="11"/>
                    </a:lnTo>
                    <a:lnTo>
                      <a:pt x="375" y="15"/>
                    </a:lnTo>
                    <a:lnTo>
                      <a:pt x="388" y="19"/>
                    </a:lnTo>
                    <a:lnTo>
                      <a:pt x="402" y="25"/>
                    </a:lnTo>
                    <a:lnTo>
                      <a:pt x="414" y="31"/>
                    </a:lnTo>
                    <a:lnTo>
                      <a:pt x="427" y="38"/>
                    </a:lnTo>
                    <a:lnTo>
                      <a:pt x="440" y="45"/>
                    </a:lnTo>
                    <a:lnTo>
                      <a:pt x="452" y="52"/>
                    </a:lnTo>
                    <a:lnTo>
                      <a:pt x="464" y="60"/>
                    </a:lnTo>
                    <a:lnTo>
                      <a:pt x="475" y="69"/>
                    </a:lnTo>
                    <a:lnTo>
                      <a:pt x="487" y="78"/>
                    </a:lnTo>
                    <a:lnTo>
                      <a:pt x="498" y="96"/>
                    </a:lnTo>
                    <a:lnTo>
                      <a:pt x="507" y="113"/>
                    </a:lnTo>
                    <a:lnTo>
                      <a:pt x="516" y="130"/>
                    </a:lnTo>
                    <a:lnTo>
                      <a:pt x="522" y="150"/>
                    </a:lnTo>
                    <a:lnTo>
                      <a:pt x="527" y="168"/>
                    </a:lnTo>
                    <a:lnTo>
                      <a:pt x="531" y="188"/>
                    </a:lnTo>
                    <a:lnTo>
                      <a:pt x="533" y="207"/>
                    </a:lnTo>
                    <a:lnTo>
                      <a:pt x="534" y="228"/>
                    </a:lnTo>
                    <a:lnTo>
                      <a:pt x="533" y="256"/>
                    </a:lnTo>
                    <a:lnTo>
                      <a:pt x="528" y="281"/>
                    </a:lnTo>
                    <a:lnTo>
                      <a:pt x="522" y="306"/>
                    </a:lnTo>
                    <a:lnTo>
                      <a:pt x="513" y="332"/>
                    </a:lnTo>
                    <a:lnTo>
                      <a:pt x="502" y="355"/>
                    </a:lnTo>
                    <a:lnTo>
                      <a:pt x="489" y="377"/>
                    </a:lnTo>
                    <a:lnTo>
                      <a:pt x="473" y="397"/>
                    </a:lnTo>
                    <a:lnTo>
                      <a:pt x="457" y="416"/>
                    </a:lnTo>
                    <a:lnTo>
                      <a:pt x="437" y="433"/>
                    </a:lnTo>
                    <a:lnTo>
                      <a:pt x="416" y="448"/>
                    </a:lnTo>
                    <a:lnTo>
                      <a:pt x="395" y="462"/>
                    </a:lnTo>
                    <a:lnTo>
                      <a:pt x="372" y="473"/>
                    </a:lnTo>
                    <a:lnTo>
                      <a:pt x="347" y="483"/>
                    </a:lnTo>
                    <a:lnTo>
                      <a:pt x="322" y="488"/>
                    </a:lnTo>
                    <a:lnTo>
                      <a:pt x="296" y="493"/>
                    </a:lnTo>
                    <a:lnTo>
                      <a:pt x="268" y="4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70" name="Freeform 74"/>
              <p:cNvSpPr>
                <a:spLocks/>
              </p:cNvSpPr>
              <p:nvPr/>
            </p:nvSpPr>
            <p:spPr bwMode="auto">
              <a:xfrm>
                <a:off x="386" y="3016"/>
                <a:ext cx="332" cy="127"/>
              </a:xfrm>
              <a:custGeom>
                <a:avLst/>
                <a:gdLst>
                  <a:gd name="T0" fmla="*/ 555 w 662"/>
                  <a:gd name="T1" fmla="*/ 245 h 253"/>
                  <a:gd name="T2" fmla="*/ 527 w 662"/>
                  <a:gd name="T3" fmla="*/ 229 h 253"/>
                  <a:gd name="T4" fmla="*/ 500 w 662"/>
                  <a:gd name="T5" fmla="*/ 215 h 253"/>
                  <a:gd name="T6" fmla="*/ 471 w 662"/>
                  <a:gd name="T7" fmla="*/ 204 h 253"/>
                  <a:gd name="T8" fmla="*/ 441 w 662"/>
                  <a:gd name="T9" fmla="*/ 194 h 253"/>
                  <a:gd name="T10" fmla="*/ 411 w 662"/>
                  <a:gd name="T11" fmla="*/ 187 h 253"/>
                  <a:gd name="T12" fmla="*/ 380 w 662"/>
                  <a:gd name="T13" fmla="*/ 182 h 253"/>
                  <a:gd name="T14" fmla="*/ 349 w 662"/>
                  <a:gd name="T15" fmla="*/ 179 h 253"/>
                  <a:gd name="T16" fmla="*/ 318 w 662"/>
                  <a:gd name="T17" fmla="*/ 179 h 253"/>
                  <a:gd name="T18" fmla="*/ 287 w 662"/>
                  <a:gd name="T19" fmla="*/ 182 h 253"/>
                  <a:gd name="T20" fmla="*/ 256 w 662"/>
                  <a:gd name="T21" fmla="*/ 186 h 253"/>
                  <a:gd name="T22" fmla="*/ 226 w 662"/>
                  <a:gd name="T23" fmla="*/ 193 h 253"/>
                  <a:gd name="T24" fmla="*/ 197 w 662"/>
                  <a:gd name="T25" fmla="*/ 202 h 253"/>
                  <a:gd name="T26" fmla="*/ 168 w 662"/>
                  <a:gd name="T27" fmla="*/ 214 h 253"/>
                  <a:gd name="T28" fmla="*/ 140 w 662"/>
                  <a:gd name="T29" fmla="*/ 227 h 253"/>
                  <a:gd name="T30" fmla="*/ 113 w 662"/>
                  <a:gd name="T31" fmla="*/ 243 h 253"/>
                  <a:gd name="T32" fmla="*/ 0 w 662"/>
                  <a:gd name="T33" fmla="*/ 132 h 253"/>
                  <a:gd name="T34" fmla="*/ 43 w 662"/>
                  <a:gd name="T35" fmla="*/ 101 h 253"/>
                  <a:gd name="T36" fmla="*/ 85 w 662"/>
                  <a:gd name="T37" fmla="*/ 75 h 253"/>
                  <a:gd name="T38" fmla="*/ 127 w 662"/>
                  <a:gd name="T39" fmla="*/ 52 h 253"/>
                  <a:gd name="T40" fmla="*/ 168 w 662"/>
                  <a:gd name="T41" fmla="*/ 33 h 253"/>
                  <a:gd name="T42" fmla="*/ 208 w 662"/>
                  <a:gd name="T43" fmla="*/ 18 h 253"/>
                  <a:gd name="T44" fmla="*/ 249 w 662"/>
                  <a:gd name="T45" fmla="*/ 8 h 253"/>
                  <a:gd name="T46" fmla="*/ 288 w 662"/>
                  <a:gd name="T47" fmla="*/ 2 h 253"/>
                  <a:gd name="T48" fmla="*/ 326 w 662"/>
                  <a:gd name="T49" fmla="*/ 0 h 253"/>
                  <a:gd name="T50" fmla="*/ 366 w 662"/>
                  <a:gd name="T51" fmla="*/ 2 h 253"/>
                  <a:gd name="T52" fmla="*/ 408 w 662"/>
                  <a:gd name="T53" fmla="*/ 9 h 253"/>
                  <a:gd name="T54" fmla="*/ 448 w 662"/>
                  <a:gd name="T55" fmla="*/ 20 h 253"/>
                  <a:gd name="T56" fmla="*/ 491 w 662"/>
                  <a:gd name="T57" fmla="*/ 35 h 253"/>
                  <a:gd name="T58" fmla="*/ 532 w 662"/>
                  <a:gd name="T59" fmla="*/ 55 h 253"/>
                  <a:gd name="T60" fmla="*/ 575 w 662"/>
                  <a:gd name="T61" fmla="*/ 80 h 253"/>
                  <a:gd name="T62" fmla="*/ 618 w 662"/>
                  <a:gd name="T63" fmla="*/ 108 h 253"/>
                  <a:gd name="T64" fmla="*/ 662 w 662"/>
                  <a:gd name="T65" fmla="*/ 141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62" h="253">
                    <a:moveTo>
                      <a:pt x="568" y="253"/>
                    </a:moveTo>
                    <a:lnTo>
                      <a:pt x="555" y="245"/>
                    </a:lnTo>
                    <a:lnTo>
                      <a:pt x="541" y="236"/>
                    </a:lnTo>
                    <a:lnTo>
                      <a:pt x="527" y="229"/>
                    </a:lnTo>
                    <a:lnTo>
                      <a:pt x="514" y="222"/>
                    </a:lnTo>
                    <a:lnTo>
                      <a:pt x="500" y="215"/>
                    </a:lnTo>
                    <a:lnTo>
                      <a:pt x="485" y="209"/>
                    </a:lnTo>
                    <a:lnTo>
                      <a:pt x="471" y="204"/>
                    </a:lnTo>
                    <a:lnTo>
                      <a:pt x="456" y="199"/>
                    </a:lnTo>
                    <a:lnTo>
                      <a:pt x="441" y="194"/>
                    </a:lnTo>
                    <a:lnTo>
                      <a:pt x="426" y="190"/>
                    </a:lnTo>
                    <a:lnTo>
                      <a:pt x="411" y="187"/>
                    </a:lnTo>
                    <a:lnTo>
                      <a:pt x="395" y="184"/>
                    </a:lnTo>
                    <a:lnTo>
                      <a:pt x="380" y="182"/>
                    </a:lnTo>
                    <a:lnTo>
                      <a:pt x="364" y="181"/>
                    </a:lnTo>
                    <a:lnTo>
                      <a:pt x="349" y="179"/>
                    </a:lnTo>
                    <a:lnTo>
                      <a:pt x="333" y="179"/>
                    </a:lnTo>
                    <a:lnTo>
                      <a:pt x="318" y="179"/>
                    </a:lnTo>
                    <a:lnTo>
                      <a:pt x="302" y="181"/>
                    </a:lnTo>
                    <a:lnTo>
                      <a:pt x="287" y="182"/>
                    </a:lnTo>
                    <a:lnTo>
                      <a:pt x="272" y="184"/>
                    </a:lnTo>
                    <a:lnTo>
                      <a:pt x="256" y="186"/>
                    </a:lnTo>
                    <a:lnTo>
                      <a:pt x="241" y="190"/>
                    </a:lnTo>
                    <a:lnTo>
                      <a:pt x="226" y="193"/>
                    </a:lnTo>
                    <a:lnTo>
                      <a:pt x="212" y="198"/>
                    </a:lnTo>
                    <a:lnTo>
                      <a:pt x="197" y="202"/>
                    </a:lnTo>
                    <a:lnTo>
                      <a:pt x="182" y="208"/>
                    </a:lnTo>
                    <a:lnTo>
                      <a:pt x="168" y="214"/>
                    </a:lnTo>
                    <a:lnTo>
                      <a:pt x="154" y="220"/>
                    </a:lnTo>
                    <a:lnTo>
                      <a:pt x="140" y="227"/>
                    </a:lnTo>
                    <a:lnTo>
                      <a:pt x="127" y="235"/>
                    </a:lnTo>
                    <a:lnTo>
                      <a:pt x="113" y="243"/>
                    </a:lnTo>
                    <a:lnTo>
                      <a:pt x="100" y="251"/>
                    </a:lnTo>
                    <a:lnTo>
                      <a:pt x="0" y="132"/>
                    </a:lnTo>
                    <a:lnTo>
                      <a:pt x="22" y="116"/>
                    </a:lnTo>
                    <a:lnTo>
                      <a:pt x="43" y="101"/>
                    </a:lnTo>
                    <a:lnTo>
                      <a:pt x="64" y="87"/>
                    </a:lnTo>
                    <a:lnTo>
                      <a:pt x="85" y="75"/>
                    </a:lnTo>
                    <a:lnTo>
                      <a:pt x="106" y="63"/>
                    </a:lnTo>
                    <a:lnTo>
                      <a:pt x="127" y="52"/>
                    </a:lnTo>
                    <a:lnTo>
                      <a:pt x="147" y="42"/>
                    </a:lnTo>
                    <a:lnTo>
                      <a:pt x="168" y="33"/>
                    </a:lnTo>
                    <a:lnTo>
                      <a:pt x="189" y="25"/>
                    </a:lnTo>
                    <a:lnTo>
                      <a:pt x="208" y="18"/>
                    </a:lnTo>
                    <a:lnTo>
                      <a:pt x="229" y="12"/>
                    </a:lnTo>
                    <a:lnTo>
                      <a:pt x="249" y="8"/>
                    </a:lnTo>
                    <a:lnTo>
                      <a:pt x="268" y="4"/>
                    </a:lnTo>
                    <a:lnTo>
                      <a:pt x="288" y="2"/>
                    </a:lnTo>
                    <a:lnTo>
                      <a:pt x="306" y="0"/>
                    </a:lnTo>
                    <a:lnTo>
                      <a:pt x="326" y="0"/>
                    </a:lnTo>
                    <a:lnTo>
                      <a:pt x="345" y="0"/>
                    </a:lnTo>
                    <a:lnTo>
                      <a:pt x="366" y="2"/>
                    </a:lnTo>
                    <a:lnTo>
                      <a:pt x="387" y="4"/>
                    </a:lnTo>
                    <a:lnTo>
                      <a:pt x="408" y="9"/>
                    </a:lnTo>
                    <a:lnTo>
                      <a:pt x="427" y="13"/>
                    </a:lnTo>
                    <a:lnTo>
                      <a:pt x="448" y="20"/>
                    </a:lnTo>
                    <a:lnTo>
                      <a:pt x="469" y="27"/>
                    </a:lnTo>
                    <a:lnTo>
                      <a:pt x="491" y="35"/>
                    </a:lnTo>
                    <a:lnTo>
                      <a:pt x="511" y="45"/>
                    </a:lnTo>
                    <a:lnTo>
                      <a:pt x="532" y="55"/>
                    </a:lnTo>
                    <a:lnTo>
                      <a:pt x="554" y="68"/>
                    </a:lnTo>
                    <a:lnTo>
                      <a:pt x="575" y="80"/>
                    </a:lnTo>
                    <a:lnTo>
                      <a:pt x="597" y="94"/>
                    </a:lnTo>
                    <a:lnTo>
                      <a:pt x="618" y="108"/>
                    </a:lnTo>
                    <a:lnTo>
                      <a:pt x="640" y="124"/>
                    </a:lnTo>
                    <a:lnTo>
                      <a:pt x="662" y="141"/>
                    </a:lnTo>
                    <a:lnTo>
                      <a:pt x="568" y="253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5371" name="Freeform 75"/>
              <p:cNvSpPr>
                <a:spLocks/>
              </p:cNvSpPr>
              <p:nvPr/>
            </p:nvSpPr>
            <p:spPr bwMode="auto">
              <a:xfrm>
                <a:off x="465" y="3285"/>
                <a:ext cx="167" cy="65"/>
              </a:xfrm>
              <a:custGeom>
                <a:avLst/>
                <a:gdLst>
                  <a:gd name="T0" fmla="*/ 278 w 335"/>
                  <a:gd name="T1" fmla="*/ 0 h 130"/>
                  <a:gd name="T2" fmla="*/ 266 w 335"/>
                  <a:gd name="T3" fmla="*/ 11 h 130"/>
                  <a:gd name="T4" fmla="*/ 252 w 335"/>
                  <a:gd name="T5" fmla="*/ 22 h 130"/>
                  <a:gd name="T6" fmla="*/ 238 w 335"/>
                  <a:gd name="T7" fmla="*/ 30 h 130"/>
                  <a:gd name="T8" fmla="*/ 224 w 335"/>
                  <a:gd name="T9" fmla="*/ 37 h 130"/>
                  <a:gd name="T10" fmla="*/ 210 w 335"/>
                  <a:gd name="T11" fmla="*/ 42 h 130"/>
                  <a:gd name="T12" fmla="*/ 195 w 335"/>
                  <a:gd name="T13" fmla="*/ 46 h 130"/>
                  <a:gd name="T14" fmla="*/ 180 w 335"/>
                  <a:gd name="T15" fmla="*/ 48 h 130"/>
                  <a:gd name="T16" fmla="*/ 165 w 335"/>
                  <a:gd name="T17" fmla="*/ 49 h 130"/>
                  <a:gd name="T18" fmla="*/ 150 w 335"/>
                  <a:gd name="T19" fmla="*/ 48 h 130"/>
                  <a:gd name="T20" fmla="*/ 137 w 335"/>
                  <a:gd name="T21" fmla="*/ 46 h 130"/>
                  <a:gd name="T22" fmla="*/ 122 w 335"/>
                  <a:gd name="T23" fmla="*/ 42 h 130"/>
                  <a:gd name="T24" fmla="*/ 108 w 335"/>
                  <a:gd name="T25" fmla="*/ 37 h 130"/>
                  <a:gd name="T26" fmla="*/ 94 w 335"/>
                  <a:gd name="T27" fmla="*/ 31 h 130"/>
                  <a:gd name="T28" fmla="*/ 81 w 335"/>
                  <a:gd name="T29" fmla="*/ 22 h 130"/>
                  <a:gd name="T30" fmla="*/ 69 w 335"/>
                  <a:gd name="T31" fmla="*/ 12 h 130"/>
                  <a:gd name="T32" fmla="*/ 56 w 335"/>
                  <a:gd name="T33" fmla="*/ 1 h 130"/>
                  <a:gd name="T34" fmla="*/ 0 w 335"/>
                  <a:gd name="T35" fmla="*/ 57 h 130"/>
                  <a:gd name="T36" fmla="*/ 18 w 335"/>
                  <a:gd name="T37" fmla="*/ 73 h 130"/>
                  <a:gd name="T38" fmla="*/ 38 w 335"/>
                  <a:gd name="T39" fmla="*/ 88 h 130"/>
                  <a:gd name="T40" fmla="*/ 57 w 335"/>
                  <a:gd name="T41" fmla="*/ 101 h 130"/>
                  <a:gd name="T42" fmla="*/ 78 w 335"/>
                  <a:gd name="T43" fmla="*/ 111 h 130"/>
                  <a:gd name="T44" fmla="*/ 100 w 335"/>
                  <a:gd name="T45" fmla="*/ 120 h 130"/>
                  <a:gd name="T46" fmla="*/ 121 w 335"/>
                  <a:gd name="T47" fmla="*/ 125 h 130"/>
                  <a:gd name="T48" fmla="*/ 144 w 335"/>
                  <a:gd name="T49" fmla="*/ 129 h 130"/>
                  <a:gd name="T50" fmla="*/ 165 w 335"/>
                  <a:gd name="T51" fmla="*/ 130 h 130"/>
                  <a:gd name="T52" fmla="*/ 188 w 335"/>
                  <a:gd name="T53" fmla="*/ 129 h 130"/>
                  <a:gd name="T54" fmla="*/ 212 w 335"/>
                  <a:gd name="T55" fmla="*/ 125 h 130"/>
                  <a:gd name="T56" fmla="*/ 233 w 335"/>
                  <a:gd name="T57" fmla="*/ 120 h 130"/>
                  <a:gd name="T58" fmla="*/ 255 w 335"/>
                  <a:gd name="T59" fmla="*/ 111 h 130"/>
                  <a:gd name="T60" fmla="*/ 276 w 335"/>
                  <a:gd name="T61" fmla="*/ 101 h 130"/>
                  <a:gd name="T62" fmla="*/ 297 w 335"/>
                  <a:gd name="T63" fmla="*/ 88 h 130"/>
                  <a:gd name="T64" fmla="*/ 316 w 335"/>
                  <a:gd name="T65" fmla="*/ 73 h 130"/>
                  <a:gd name="T66" fmla="*/ 335 w 335"/>
                  <a:gd name="T67" fmla="*/ 56 h 130"/>
                  <a:gd name="T68" fmla="*/ 278 w 335"/>
                  <a:gd name="T6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5" h="130">
                    <a:moveTo>
                      <a:pt x="278" y="0"/>
                    </a:moveTo>
                    <a:lnTo>
                      <a:pt x="266" y="11"/>
                    </a:lnTo>
                    <a:lnTo>
                      <a:pt x="252" y="22"/>
                    </a:lnTo>
                    <a:lnTo>
                      <a:pt x="238" y="30"/>
                    </a:lnTo>
                    <a:lnTo>
                      <a:pt x="224" y="37"/>
                    </a:lnTo>
                    <a:lnTo>
                      <a:pt x="210" y="42"/>
                    </a:lnTo>
                    <a:lnTo>
                      <a:pt x="195" y="46"/>
                    </a:lnTo>
                    <a:lnTo>
                      <a:pt x="180" y="48"/>
                    </a:lnTo>
                    <a:lnTo>
                      <a:pt x="165" y="49"/>
                    </a:lnTo>
                    <a:lnTo>
                      <a:pt x="150" y="48"/>
                    </a:lnTo>
                    <a:lnTo>
                      <a:pt x="137" y="46"/>
                    </a:lnTo>
                    <a:lnTo>
                      <a:pt x="122" y="42"/>
                    </a:lnTo>
                    <a:lnTo>
                      <a:pt x="108" y="37"/>
                    </a:lnTo>
                    <a:lnTo>
                      <a:pt x="94" y="31"/>
                    </a:lnTo>
                    <a:lnTo>
                      <a:pt x="81" y="22"/>
                    </a:lnTo>
                    <a:lnTo>
                      <a:pt x="69" y="12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18" y="73"/>
                    </a:lnTo>
                    <a:lnTo>
                      <a:pt x="38" y="88"/>
                    </a:lnTo>
                    <a:lnTo>
                      <a:pt x="57" y="101"/>
                    </a:lnTo>
                    <a:lnTo>
                      <a:pt x="78" y="111"/>
                    </a:lnTo>
                    <a:lnTo>
                      <a:pt x="100" y="120"/>
                    </a:lnTo>
                    <a:lnTo>
                      <a:pt x="121" y="125"/>
                    </a:lnTo>
                    <a:lnTo>
                      <a:pt x="144" y="129"/>
                    </a:lnTo>
                    <a:lnTo>
                      <a:pt x="165" y="130"/>
                    </a:lnTo>
                    <a:lnTo>
                      <a:pt x="188" y="129"/>
                    </a:lnTo>
                    <a:lnTo>
                      <a:pt x="212" y="125"/>
                    </a:lnTo>
                    <a:lnTo>
                      <a:pt x="233" y="120"/>
                    </a:lnTo>
                    <a:lnTo>
                      <a:pt x="255" y="111"/>
                    </a:lnTo>
                    <a:lnTo>
                      <a:pt x="276" y="101"/>
                    </a:lnTo>
                    <a:lnTo>
                      <a:pt x="297" y="88"/>
                    </a:lnTo>
                    <a:lnTo>
                      <a:pt x="316" y="73"/>
                    </a:lnTo>
                    <a:lnTo>
                      <a:pt x="335" y="56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68" name="Group 66"/>
            <p:cNvGrpSpPr>
              <a:grpSpLocks/>
            </p:cNvGrpSpPr>
            <p:nvPr/>
          </p:nvGrpSpPr>
          <p:grpSpPr bwMode="auto">
            <a:xfrm>
              <a:off x="2590800" y="3678020"/>
              <a:ext cx="457200" cy="533400"/>
              <a:chOff x="48" y="2976"/>
              <a:chExt cx="1081" cy="1147"/>
            </a:xfrm>
          </p:grpSpPr>
          <p:sp>
            <p:nvSpPr>
              <p:cNvPr id="569" name="AutoShape 67"/>
              <p:cNvSpPr>
                <a:spLocks noChangeAspect="1" noChangeArrowheads="1" noTextEdit="1"/>
              </p:cNvSpPr>
              <p:nvPr/>
            </p:nvSpPr>
            <p:spPr bwMode="auto">
              <a:xfrm>
                <a:off x="48" y="2976"/>
                <a:ext cx="1081" cy="11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70" name="Freeform 68"/>
              <p:cNvSpPr>
                <a:spLocks/>
              </p:cNvSpPr>
              <p:nvPr/>
            </p:nvSpPr>
            <p:spPr bwMode="auto">
              <a:xfrm>
                <a:off x="144" y="3463"/>
                <a:ext cx="794" cy="660"/>
              </a:xfrm>
              <a:custGeom>
                <a:avLst/>
                <a:gdLst>
                  <a:gd name="T0" fmla="*/ 1326 w 1587"/>
                  <a:gd name="T1" fmla="*/ 205 h 1320"/>
                  <a:gd name="T2" fmla="*/ 1266 w 1587"/>
                  <a:gd name="T3" fmla="*/ 155 h 1320"/>
                  <a:gd name="T4" fmla="*/ 1201 w 1587"/>
                  <a:gd name="T5" fmla="*/ 111 h 1320"/>
                  <a:gd name="T6" fmla="*/ 1132 w 1587"/>
                  <a:gd name="T7" fmla="*/ 74 h 1320"/>
                  <a:gd name="T8" fmla="*/ 1062 w 1587"/>
                  <a:gd name="T9" fmla="*/ 46 h 1320"/>
                  <a:gd name="T10" fmla="*/ 988 w 1587"/>
                  <a:gd name="T11" fmla="*/ 23 h 1320"/>
                  <a:gd name="T12" fmla="*/ 912 w 1587"/>
                  <a:gd name="T13" fmla="*/ 8 h 1320"/>
                  <a:gd name="T14" fmla="*/ 834 w 1587"/>
                  <a:gd name="T15" fmla="*/ 1 h 1320"/>
                  <a:gd name="T16" fmla="*/ 754 w 1587"/>
                  <a:gd name="T17" fmla="*/ 1 h 1320"/>
                  <a:gd name="T18" fmla="*/ 674 w 1587"/>
                  <a:gd name="T19" fmla="*/ 9 h 1320"/>
                  <a:gd name="T20" fmla="*/ 597 w 1587"/>
                  <a:gd name="T21" fmla="*/ 25 h 1320"/>
                  <a:gd name="T22" fmla="*/ 522 w 1587"/>
                  <a:gd name="T23" fmla="*/ 48 h 1320"/>
                  <a:gd name="T24" fmla="*/ 450 w 1587"/>
                  <a:gd name="T25" fmla="*/ 78 h 1320"/>
                  <a:gd name="T26" fmla="*/ 384 w 1587"/>
                  <a:gd name="T27" fmla="*/ 115 h 1320"/>
                  <a:gd name="T28" fmla="*/ 320 w 1587"/>
                  <a:gd name="T29" fmla="*/ 157 h 1320"/>
                  <a:gd name="T30" fmla="*/ 260 w 1587"/>
                  <a:gd name="T31" fmla="*/ 206 h 1320"/>
                  <a:gd name="T32" fmla="*/ 207 w 1587"/>
                  <a:gd name="T33" fmla="*/ 260 h 1320"/>
                  <a:gd name="T34" fmla="*/ 158 w 1587"/>
                  <a:gd name="T35" fmla="*/ 319 h 1320"/>
                  <a:gd name="T36" fmla="*/ 115 w 1587"/>
                  <a:gd name="T37" fmla="*/ 382 h 1320"/>
                  <a:gd name="T38" fmla="*/ 78 w 1587"/>
                  <a:gd name="T39" fmla="*/ 449 h 1320"/>
                  <a:gd name="T40" fmla="*/ 48 w 1587"/>
                  <a:gd name="T41" fmla="*/ 520 h 1320"/>
                  <a:gd name="T42" fmla="*/ 25 w 1587"/>
                  <a:gd name="T43" fmla="*/ 594 h 1320"/>
                  <a:gd name="T44" fmla="*/ 9 w 1587"/>
                  <a:gd name="T45" fmla="*/ 671 h 1320"/>
                  <a:gd name="T46" fmla="*/ 1 w 1587"/>
                  <a:gd name="T47" fmla="*/ 752 h 1320"/>
                  <a:gd name="T48" fmla="*/ 0 w 1587"/>
                  <a:gd name="T49" fmla="*/ 1320 h 1320"/>
                  <a:gd name="T50" fmla="*/ 1587 w 1587"/>
                  <a:gd name="T51" fmla="*/ 792 h 1320"/>
                  <a:gd name="T52" fmla="*/ 1584 w 1587"/>
                  <a:gd name="T53" fmla="*/ 714 h 1320"/>
                  <a:gd name="T54" fmla="*/ 1572 w 1587"/>
                  <a:gd name="T55" fmla="*/ 637 h 1320"/>
                  <a:gd name="T56" fmla="*/ 1554 w 1587"/>
                  <a:gd name="T57" fmla="*/ 561 h 1320"/>
                  <a:gd name="T58" fmla="*/ 1527 w 1587"/>
                  <a:gd name="T59" fmla="*/ 488 h 1320"/>
                  <a:gd name="T60" fmla="*/ 1494 w 1587"/>
                  <a:gd name="T61" fmla="*/ 419 h 1320"/>
                  <a:gd name="T62" fmla="*/ 1455 w 1587"/>
                  <a:gd name="T63" fmla="*/ 352 h 1320"/>
                  <a:gd name="T64" fmla="*/ 1408 w 1587"/>
                  <a:gd name="T65" fmla="*/ 290 h 1320"/>
                  <a:gd name="T66" fmla="*/ 1355 w 1587"/>
                  <a:gd name="T67" fmla="*/ 232 h 1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87" h="1320">
                    <a:moveTo>
                      <a:pt x="1355" y="232"/>
                    </a:moveTo>
                    <a:lnTo>
                      <a:pt x="1326" y="205"/>
                    </a:lnTo>
                    <a:lnTo>
                      <a:pt x="1296" y="179"/>
                    </a:lnTo>
                    <a:lnTo>
                      <a:pt x="1266" y="155"/>
                    </a:lnTo>
                    <a:lnTo>
                      <a:pt x="1234" y="132"/>
                    </a:lnTo>
                    <a:lnTo>
                      <a:pt x="1201" y="111"/>
                    </a:lnTo>
                    <a:lnTo>
                      <a:pt x="1167" y="93"/>
                    </a:lnTo>
                    <a:lnTo>
                      <a:pt x="1132" y="74"/>
                    </a:lnTo>
                    <a:lnTo>
                      <a:pt x="1098" y="60"/>
                    </a:lnTo>
                    <a:lnTo>
                      <a:pt x="1062" y="46"/>
                    </a:lnTo>
                    <a:lnTo>
                      <a:pt x="1025" y="33"/>
                    </a:lnTo>
                    <a:lnTo>
                      <a:pt x="988" y="23"/>
                    </a:lnTo>
                    <a:lnTo>
                      <a:pt x="950" y="15"/>
                    </a:lnTo>
                    <a:lnTo>
                      <a:pt x="912" y="8"/>
                    </a:lnTo>
                    <a:lnTo>
                      <a:pt x="873" y="3"/>
                    </a:lnTo>
                    <a:lnTo>
                      <a:pt x="834" y="1"/>
                    </a:lnTo>
                    <a:lnTo>
                      <a:pt x="795" y="0"/>
                    </a:lnTo>
                    <a:lnTo>
                      <a:pt x="754" y="1"/>
                    </a:lnTo>
                    <a:lnTo>
                      <a:pt x="714" y="4"/>
                    </a:lnTo>
                    <a:lnTo>
                      <a:pt x="674" y="9"/>
                    </a:lnTo>
                    <a:lnTo>
                      <a:pt x="635" y="16"/>
                    </a:lnTo>
                    <a:lnTo>
                      <a:pt x="597" y="25"/>
                    </a:lnTo>
                    <a:lnTo>
                      <a:pt x="559" y="35"/>
                    </a:lnTo>
                    <a:lnTo>
                      <a:pt x="522" y="48"/>
                    </a:lnTo>
                    <a:lnTo>
                      <a:pt x="486" y="62"/>
                    </a:lnTo>
                    <a:lnTo>
                      <a:pt x="450" y="78"/>
                    </a:lnTo>
                    <a:lnTo>
                      <a:pt x="417" y="95"/>
                    </a:lnTo>
                    <a:lnTo>
                      <a:pt x="384" y="115"/>
                    </a:lnTo>
                    <a:lnTo>
                      <a:pt x="351" y="136"/>
                    </a:lnTo>
                    <a:lnTo>
                      <a:pt x="320" y="157"/>
                    </a:lnTo>
                    <a:lnTo>
                      <a:pt x="290" y="180"/>
                    </a:lnTo>
                    <a:lnTo>
                      <a:pt x="260" y="206"/>
                    </a:lnTo>
                    <a:lnTo>
                      <a:pt x="234" y="232"/>
                    </a:lnTo>
                    <a:lnTo>
                      <a:pt x="207" y="260"/>
                    </a:lnTo>
                    <a:lnTo>
                      <a:pt x="182" y="289"/>
                    </a:lnTo>
                    <a:lnTo>
                      <a:pt x="158" y="319"/>
                    </a:lnTo>
                    <a:lnTo>
                      <a:pt x="136" y="350"/>
                    </a:lnTo>
                    <a:lnTo>
                      <a:pt x="115" y="382"/>
                    </a:lnTo>
                    <a:lnTo>
                      <a:pt x="96" y="414"/>
                    </a:lnTo>
                    <a:lnTo>
                      <a:pt x="78" y="449"/>
                    </a:lnTo>
                    <a:lnTo>
                      <a:pt x="62" y="485"/>
                    </a:lnTo>
                    <a:lnTo>
                      <a:pt x="48" y="520"/>
                    </a:lnTo>
                    <a:lnTo>
                      <a:pt x="36" y="557"/>
                    </a:lnTo>
                    <a:lnTo>
                      <a:pt x="25" y="594"/>
                    </a:lnTo>
                    <a:lnTo>
                      <a:pt x="16" y="633"/>
                    </a:lnTo>
                    <a:lnTo>
                      <a:pt x="9" y="671"/>
                    </a:lnTo>
                    <a:lnTo>
                      <a:pt x="5" y="712"/>
                    </a:lnTo>
                    <a:lnTo>
                      <a:pt x="1" y="752"/>
                    </a:lnTo>
                    <a:lnTo>
                      <a:pt x="0" y="792"/>
                    </a:lnTo>
                    <a:lnTo>
                      <a:pt x="0" y="1320"/>
                    </a:lnTo>
                    <a:lnTo>
                      <a:pt x="1587" y="1320"/>
                    </a:lnTo>
                    <a:lnTo>
                      <a:pt x="1587" y="792"/>
                    </a:lnTo>
                    <a:lnTo>
                      <a:pt x="1586" y="753"/>
                    </a:lnTo>
                    <a:lnTo>
                      <a:pt x="1584" y="714"/>
                    </a:lnTo>
                    <a:lnTo>
                      <a:pt x="1579" y="675"/>
                    </a:lnTo>
                    <a:lnTo>
                      <a:pt x="1572" y="637"/>
                    </a:lnTo>
                    <a:lnTo>
                      <a:pt x="1564" y="599"/>
                    </a:lnTo>
                    <a:lnTo>
                      <a:pt x="1554" y="561"/>
                    </a:lnTo>
                    <a:lnTo>
                      <a:pt x="1541" y="525"/>
                    </a:lnTo>
                    <a:lnTo>
                      <a:pt x="1527" y="488"/>
                    </a:lnTo>
                    <a:lnTo>
                      <a:pt x="1512" y="454"/>
                    </a:lnTo>
                    <a:lnTo>
                      <a:pt x="1494" y="419"/>
                    </a:lnTo>
                    <a:lnTo>
                      <a:pt x="1476" y="386"/>
                    </a:lnTo>
                    <a:lnTo>
                      <a:pt x="1455" y="352"/>
                    </a:lnTo>
                    <a:lnTo>
                      <a:pt x="1432" y="321"/>
                    </a:lnTo>
                    <a:lnTo>
                      <a:pt x="1408" y="290"/>
                    </a:lnTo>
                    <a:lnTo>
                      <a:pt x="1382" y="261"/>
                    </a:lnTo>
                    <a:lnTo>
                      <a:pt x="1355" y="2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71" name="Freeform 69"/>
              <p:cNvSpPr>
                <a:spLocks/>
              </p:cNvSpPr>
              <p:nvPr/>
            </p:nvSpPr>
            <p:spPr bwMode="auto">
              <a:xfrm>
                <a:off x="359" y="3552"/>
                <a:ext cx="539" cy="531"/>
              </a:xfrm>
              <a:custGeom>
                <a:avLst/>
                <a:gdLst>
                  <a:gd name="T0" fmla="*/ 1078 w 1078"/>
                  <a:gd name="T1" fmla="*/ 615 h 1063"/>
                  <a:gd name="T2" fmla="*/ 1078 w 1078"/>
                  <a:gd name="T3" fmla="*/ 1063 h 1063"/>
                  <a:gd name="T4" fmla="*/ 250 w 1078"/>
                  <a:gd name="T5" fmla="*/ 1063 h 1063"/>
                  <a:gd name="T6" fmla="*/ 0 w 1078"/>
                  <a:gd name="T7" fmla="*/ 130 h 1063"/>
                  <a:gd name="T8" fmla="*/ 18 w 1078"/>
                  <a:gd name="T9" fmla="*/ 134 h 1063"/>
                  <a:gd name="T10" fmla="*/ 38 w 1078"/>
                  <a:gd name="T11" fmla="*/ 137 h 1063"/>
                  <a:gd name="T12" fmla="*/ 60 w 1078"/>
                  <a:gd name="T13" fmla="*/ 142 h 1063"/>
                  <a:gd name="T14" fmla="*/ 84 w 1078"/>
                  <a:gd name="T15" fmla="*/ 145 h 1063"/>
                  <a:gd name="T16" fmla="*/ 108 w 1078"/>
                  <a:gd name="T17" fmla="*/ 149 h 1063"/>
                  <a:gd name="T18" fmla="*/ 134 w 1078"/>
                  <a:gd name="T19" fmla="*/ 151 h 1063"/>
                  <a:gd name="T20" fmla="*/ 162 w 1078"/>
                  <a:gd name="T21" fmla="*/ 153 h 1063"/>
                  <a:gd name="T22" fmla="*/ 191 w 1078"/>
                  <a:gd name="T23" fmla="*/ 154 h 1063"/>
                  <a:gd name="T24" fmla="*/ 221 w 1078"/>
                  <a:gd name="T25" fmla="*/ 156 h 1063"/>
                  <a:gd name="T26" fmla="*/ 252 w 1078"/>
                  <a:gd name="T27" fmla="*/ 157 h 1063"/>
                  <a:gd name="T28" fmla="*/ 284 w 1078"/>
                  <a:gd name="T29" fmla="*/ 156 h 1063"/>
                  <a:gd name="T30" fmla="*/ 316 w 1078"/>
                  <a:gd name="T31" fmla="*/ 154 h 1063"/>
                  <a:gd name="T32" fmla="*/ 350 w 1078"/>
                  <a:gd name="T33" fmla="*/ 151 h 1063"/>
                  <a:gd name="T34" fmla="*/ 384 w 1078"/>
                  <a:gd name="T35" fmla="*/ 148 h 1063"/>
                  <a:gd name="T36" fmla="*/ 419 w 1078"/>
                  <a:gd name="T37" fmla="*/ 142 h 1063"/>
                  <a:gd name="T38" fmla="*/ 453 w 1078"/>
                  <a:gd name="T39" fmla="*/ 135 h 1063"/>
                  <a:gd name="T40" fmla="*/ 481 w 1078"/>
                  <a:gd name="T41" fmla="*/ 128 h 1063"/>
                  <a:gd name="T42" fmla="*/ 506 w 1078"/>
                  <a:gd name="T43" fmla="*/ 121 h 1063"/>
                  <a:gd name="T44" fmla="*/ 531 w 1078"/>
                  <a:gd name="T45" fmla="*/ 113 h 1063"/>
                  <a:gd name="T46" fmla="*/ 554 w 1078"/>
                  <a:gd name="T47" fmla="*/ 105 h 1063"/>
                  <a:gd name="T48" fmla="*/ 576 w 1078"/>
                  <a:gd name="T49" fmla="*/ 96 h 1063"/>
                  <a:gd name="T50" fmla="*/ 595 w 1078"/>
                  <a:gd name="T51" fmla="*/ 86 h 1063"/>
                  <a:gd name="T52" fmla="*/ 614 w 1078"/>
                  <a:gd name="T53" fmla="*/ 77 h 1063"/>
                  <a:gd name="T54" fmla="*/ 632 w 1078"/>
                  <a:gd name="T55" fmla="*/ 68 h 1063"/>
                  <a:gd name="T56" fmla="*/ 648 w 1078"/>
                  <a:gd name="T57" fmla="*/ 59 h 1063"/>
                  <a:gd name="T58" fmla="*/ 662 w 1078"/>
                  <a:gd name="T59" fmla="*/ 48 h 1063"/>
                  <a:gd name="T60" fmla="*/ 676 w 1078"/>
                  <a:gd name="T61" fmla="*/ 39 h 1063"/>
                  <a:gd name="T62" fmla="*/ 688 w 1078"/>
                  <a:gd name="T63" fmla="*/ 31 h 1063"/>
                  <a:gd name="T64" fmla="*/ 699 w 1078"/>
                  <a:gd name="T65" fmla="*/ 22 h 1063"/>
                  <a:gd name="T66" fmla="*/ 709 w 1078"/>
                  <a:gd name="T67" fmla="*/ 14 h 1063"/>
                  <a:gd name="T68" fmla="*/ 717 w 1078"/>
                  <a:gd name="T69" fmla="*/ 7 h 1063"/>
                  <a:gd name="T70" fmla="*/ 724 w 1078"/>
                  <a:gd name="T71" fmla="*/ 0 h 1063"/>
                  <a:gd name="T72" fmla="*/ 744 w 1078"/>
                  <a:gd name="T73" fmla="*/ 12 h 1063"/>
                  <a:gd name="T74" fmla="*/ 762 w 1078"/>
                  <a:gd name="T75" fmla="*/ 24 h 1063"/>
                  <a:gd name="T76" fmla="*/ 781 w 1078"/>
                  <a:gd name="T77" fmla="*/ 38 h 1063"/>
                  <a:gd name="T78" fmla="*/ 799 w 1078"/>
                  <a:gd name="T79" fmla="*/ 51 h 1063"/>
                  <a:gd name="T80" fmla="*/ 817 w 1078"/>
                  <a:gd name="T81" fmla="*/ 66 h 1063"/>
                  <a:gd name="T82" fmla="*/ 835 w 1078"/>
                  <a:gd name="T83" fmla="*/ 81 h 1063"/>
                  <a:gd name="T84" fmla="*/ 852 w 1078"/>
                  <a:gd name="T85" fmla="*/ 96 h 1063"/>
                  <a:gd name="T86" fmla="*/ 868 w 1078"/>
                  <a:gd name="T87" fmla="*/ 112 h 1063"/>
                  <a:gd name="T88" fmla="*/ 892 w 1078"/>
                  <a:gd name="T89" fmla="*/ 137 h 1063"/>
                  <a:gd name="T90" fmla="*/ 915 w 1078"/>
                  <a:gd name="T91" fmla="*/ 164 h 1063"/>
                  <a:gd name="T92" fmla="*/ 937 w 1078"/>
                  <a:gd name="T93" fmla="*/ 191 h 1063"/>
                  <a:gd name="T94" fmla="*/ 958 w 1078"/>
                  <a:gd name="T95" fmla="*/ 220 h 1063"/>
                  <a:gd name="T96" fmla="*/ 976 w 1078"/>
                  <a:gd name="T97" fmla="*/ 249 h 1063"/>
                  <a:gd name="T98" fmla="*/ 994 w 1078"/>
                  <a:gd name="T99" fmla="*/ 279 h 1063"/>
                  <a:gd name="T100" fmla="*/ 1010 w 1078"/>
                  <a:gd name="T101" fmla="*/ 310 h 1063"/>
                  <a:gd name="T102" fmla="*/ 1024 w 1078"/>
                  <a:gd name="T103" fmla="*/ 342 h 1063"/>
                  <a:gd name="T104" fmla="*/ 1036 w 1078"/>
                  <a:gd name="T105" fmla="*/ 374 h 1063"/>
                  <a:gd name="T106" fmla="*/ 1047 w 1078"/>
                  <a:gd name="T107" fmla="*/ 407 h 1063"/>
                  <a:gd name="T108" fmla="*/ 1056 w 1078"/>
                  <a:gd name="T109" fmla="*/ 440 h 1063"/>
                  <a:gd name="T110" fmla="*/ 1064 w 1078"/>
                  <a:gd name="T111" fmla="*/ 475 h 1063"/>
                  <a:gd name="T112" fmla="*/ 1070 w 1078"/>
                  <a:gd name="T113" fmla="*/ 509 h 1063"/>
                  <a:gd name="T114" fmla="*/ 1074 w 1078"/>
                  <a:gd name="T115" fmla="*/ 544 h 1063"/>
                  <a:gd name="T116" fmla="*/ 1077 w 1078"/>
                  <a:gd name="T117" fmla="*/ 580 h 1063"/>
                  <a:gd name="T118" fmla="*/ 1078 w 1078"/>
                  <a:gd name="T119" fmla="*/ 615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78" h="1063">
                    <a:moveTo>
                      <a:pt x="1078" y="615"/>
                    </a:moveTo>
                    <a:lnTo>
                      <a:pt x="1078" y="1063"/>
                    </a:lnTo>
                    <a:lnTo>
                      <a:pt x="250" y="1063"/>
                    </a:lnTo>
                    <a:lnTo>
                      <a:pt x="0" y="130"/>
                    </a:lnTo>
                    <a:lnTo>
                      <a:pt x="18" y="134"/>
                    </a:lnTo>
                    <a:lnTo>
                      <a:pt x="38" y="137"/>
                    </a:lnTo>
                    <a:lnTo>
                      <a:pt x="60" y="142"/>
                    </a:lnTo>
                    <a:lnTo>
                      <a:pt x="84" y="145"/>
                    </a:lnTo>
                    <a:lnTo>
                      <a:pt x="108" y="149"/>
                    </a:lnTo>
                    <a:lnTo>
                      <a:pt x="134" y="151"/>
                    </a:lnTo>
                    <a:lnTo>
                      <a:pt x="162" y="153"/>
                    </a:lnTo>
                    <a:lnTo>
                      <a:pt x="191" y="154"/>
                    </a:lnTo>
                    <a:lnTo>
                      <a:pt x="221" y="156"/>
                    </a:lnTo>
                    <a:lnTo>
                      <a:pt x="252" y="157"/>
                    </a:lnTo>
                    <a:lnTo>
                      <a:pt x="284" y="156"/>
                    </a:lnTo>
                    <a:lnTo>
                      <a:pt x="316" y="154"/>
                    </a:lnTo>
                    <a:lnTo>
                      <a:pt x="350" y="151"/>
                    </a:lnTo>
                    <a:lnTo>
                      <a:pt x="384" y="148"/>
                    </a:lnTo>
                    <a:lnTo>
                      <a:pt x="419" y="142"/>
                    </a:lnTo>
                    <a:lnTo>
                      <a:pt x="453" y="135"/>
                    </a:lnTo>
                    <a:lnTo>
                      <a:pt x="481" y="128"/>
                    </a:lnTo>
                    <a:lnTo>
                      <a:pt x="506" y="121"/>
                    </a:lnTo>
                    <a:lnTo>
                      <a:pt x="531" y="113"/>
                    </a:lnTo>
                    <a:lnTo>
                      <a:pt x="554" y="105"/>
                    </a:lnTo>
                    <a:lnTo>
                      <a:pt x="576" y="96"/>
                    </a:lnTo>
                    <a:lnTo>
                      <a:pt x="595" y="86"/>
                    </a:lnTo>
                    <a:lnTo>
                      <a:pt x="614" y="77"/>
                    </a:lnTo>
                    <a:lnTo>
                      <a:pt x="632" y="68"/>
                    </a:lnTo>
                    <a:lnTo>
                      <a:pt x="648" y="59"/>
                    </a:lnTo>
                    <a:lnTo>
                      <a:pt x="662" y="48"/>
                    </a:lnTo>
                    <a:lnTo>
                      <a:pt x="676" y="39"/>
                    </a:lnTo>
                    <a:lnTo>
                      <a:pt x="688" y="31"/>
                    </a:lnTo>
                    <a:lnTo>
                      <a:pt x="699" y="22"/>
                    </a:lnTo>
                    <a:lnTo>
                      <a:pt x="709" y="14"/>
                    </a:lnTo>
                    <a:lnTo>
                      <a:pt x="717" y="7"/>
                    </a:lnTo>
                    <a:lnTo>
                      <a:pt x="724" y="0"/>
                    </a:lnTo>
                    <a:lnTo>
                      <a:pt x="744" y="12"/>
                    </a:lnTo>
                    <a:lnTo>
                      <a:pt x="762" y="24"/>
                    </a:lnTo>
                    <a:lnTo>
                      <a:pt x="781" y="38"/>
                    </a:lnTo>
                    <a:lnTo>
                      <a:pt x="799" y="51"/>
                    </a:lnTo>
                    <a:lnTo>
                      <a:pt x="817" y="66"/>
                    </a:lnTo>
                    <a:lnTo>
                      <a:pt x="835" y="81"/>
                    </a:lnTo>
                    <a:lnTo>
                      <a:pt x="852" y="96"/>
                    </a:lnTo>
                    <a:lnTo>
                      <a:pt x="868" y="112"/>
                    </a:lnTo>
                    <a:lnTo>
                      <a:pt x="892" y="137"/>
                    </a:lnTo>
                    <a:lnTo>
                      <a:pt x="915" y="164"/>
                    </a:lnTo>
                    <a:lnTo>
                      <a:pt x="937" y="191"/>
                    </a:lnTo>
                    <a:lnTo>
                      <a:pt x="958" y="220"/>
                    </a:lnTo>
                    <a:lnTo>
                      <a:pt x="976" y="249"/>
                    </a:lnTo>
                    <a:lnTo>
                      <a:pt x="994" y="279"/>
                    </a:lnTo>
                    <a:lnTo>
                      <a:pt x="1010" y="310"/>
                    </a:lnTo>
                    <a:lnTo>
                      <a:pt x="1024" y="342"/>
                    </a:lnTo>
                    <a:lnTo>
                      <a:pt x="1036" y="374"/>
                    </a:lnTo>
                    <a:lnTo>
                      <a:pt x="1047" y="407"/>
                    </a:lnTo>
                    <a:lnTo>
                      <a:pt x="1056" y="440"/>
                    </a:lnTo>
                    <a:lnTo>
                      <a:pt x="1064" y="475"/>
                    </a:lnTo>
                    <a:lnTo>
                      <a:pt x="1070" y="509"/>
                    </a:lnTo>
                    <a:lnTo>
                      <a:pt x="1074" y="544"/>
                    </a:lnTo>
                    <a:lnTo>
                      <a:pt x="1077" y="580"/>
                    </a:lnTo>
                    <a:lnTo>
                      <a:pt x="1078" y="615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72" name="Freeform 70"/>
              <p:cNvSpPr>
                <a:spLocks/>
              </p:cNvSpPr>
              <p:nvPr/>
            </p:nvSpPr>
            <p:spPr bwMode="auto">
              <a:xfrm>
                <a:off x="335" y="3503"/>
                <a:ext cx="347" cy="87"/>
              </a:xfrm>
              <a:custGeom>
                <a:avLst/>
                <a:gdLst>
                  <a:gd name="T0" fmla="*/ 689 w 696"/>
                  <a:gd name="T1" fmla="*/ 65 h 174"/>
                  <a:gd name="T2" fmla="*/ 672 w 696"/>
                  <a:gd name="T3" fmla="*/ 77 h 174"/>
                  <a:gd name="T4" fmla="*/ 652 w 696"/>
                  <a:gd name="T5" fmla="*/ 90 h 174"/>
                  <a:gd name="T6" fmla="*/ 629 w 696"/>
                  <a:gd name="T7" fmla="*/ 103 h 174"/>
                  <a:gd name="T8" fmla="*/ 603 w 696"/>
                  <a:gd name="T9" fmla="*/ 116 h 174"/>
                  <a:gd name="T10" fmla="*/ 574 w 696"/>
                  <a:gd name="T11" fmla="*/ 129 h 174"/>
                  <a:gd name="T12" fmla="*/ 540 w 696"/>
                  <a:gd name="T13" fmla="*/ 141 h 174"/>
                  <a:gd name="T14" fmla="*/ 505 w 696"/>
                  <a:gd name="T15" fmla="*/ 150 h 174"/>
                  <a:gd name="T16" fmla="*/ 439 w 696"/>
                  <a:gd name="T17" fmla="*/ 163 h 174"/>
                  <a:gd name="T18" fmla="*/ 349 w 696"/>
                  <a:gd name="T19" fmla="*/ 173 h 174"/>
                  <a:gd name="T20" fmla="*/ 265 w 696"/>
                  <a:gd name="T21" fmla="*/ 173 h 174"/>
                  <a:gd name="T22" fmla="*/ 188 w 696"/>
                  <a:gd name="T23" fmla="*/ 168 h 174"/>
                  <a:gd name="T24" fmla="*/ 121 w 696"/>
                  <a:gd name="T25" fmla="*/ 160 h 174"/>
                  <a:gd name="T26" fmla="*/ 67 w 696"/>
                  <a:gd name="T27" fmla="*/ 150 h 174"/>
                  <a:gd name="T28" fmla="*/ 29 w 696"/>
                  <a:gd name="T29" fmla="*/ 142 h 174"/>
                  <a:gd name="T30" fmla="*/ 8 w 696"/>
                  <a:gd name="T31" fmla="*/ 136 h 174"/>
                  <a:gd name="T32" fmla="*/ 0 w 696"/>
                  <a:gd name="T33" fmla="*/ 133 h 174"/>
                  <a:gd name="T34" fmla="*/ 46 w 696"/>
                  <a:gd name="T35" fmla="*/ 103 h 174"/>
                  <a:gd name="T36" fmla="*/ 95 w 696"/>
                  <a:gd name="T37" fmla="*/ 76 h 174"/>
                  <a:gd name="T38" fmla="*/ 144 w 696"/>
                  <a:gd name="T39" fmla="*/ 53 h 174"/>
                  <a:gd name="T40" fmla="*/ 195 w 696"/>
                  <a:gd name="T41" fmla="*/ 35 h 174"/>
                  <a:gd name="T42" fmla="*/ 248 w 696"/>
                  <a:gd name="T43" fmla="*/ 20 h 174"/>
                  <a:gd name="T44" fmla="*/ 302 w 696"/>
                  <a:gd name="T45" fmla="*/ 9 h 174"/>
                  <a:gd name="T46" fmla="*/ 357 w 696"/>
                  <a:gd name="T47" fmla="*/ 2 h 174"/>
                  <a:gd name="T48" fmla="*/ 414 w 696"/>
                  <a:gd name="T49" fmla="*/ 0 h 174"/>
                  <a:gd name="T50" fmla="*/ 451 w 696"/>
                  <a:gd name="T51" fmla="*/ 1 h 174"/>
                  <a:gd name="T52" fmla="*/ 487 w 696"/>
                  <a:gd name="T53" fmla="*/ 4 h 174"/>
                  <a:gd name="T54" fmla="*/ 523 w 696"/>
                  <a:gd name="T55" fmla="*/ 8 h 174"/>
                  <a:gd name="T56" fmla="*/ 559 w 696"/>
                  <a:gd name="T57" fmla="*/ 15 h 174"/>
                  <a:gd name="T58" fmla="*/ 593 w 696"/>
                  <a:gd name="T59" fmla="*/ 23 h 174"/>
                  <a:gd name="T60" fmla="*/ 628 w 696"/>
                  <a:gd name="T61" fmla="*/ 34 h 174"/>
                  <a:gd name="T62" fmla="*/ 663 w 696"/>
                  <a:gd name="T63" fmla="*/ 45 h 174"/>
                  <a:gd name="T64" fmla="*/ 696 w 696"/>
                  <a:gd name="T65" fmla="*/ 5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96" h="174">
                    <a:moveTo>
                      <a:pt x="696" y="59"/>
                    </a:moveTo>
                    <a:lnTo>
                      <a:pt x="689" y="65"/>
                    </a:lnTo>
                    <a:lnTo>
                      <a:pt x="681" y="70"/>
                    </a:lnTo>
                    <a:lnTo>
                      <a:pt x="672" y="77"/>
                    </a:lnTo>
                    <a:lnTo>
                      <a:pt x="663" y="83"/>
                    </a:lnTo>
                    <a:lnTo>
                      <a:pt x="652" y="90"/>
                    </a:lnTo>
                    <a:lnTo>
                      <a:pt x="641" y="97"/>
                    </a:lnTo>
                    <a:lnTo>
                      <a:pt x="629" y="103"/>
                    </a:lnTo>
                    <a:lnTo>
                      <a:pt x="616" y="110"/>
                    </a:lnTo>
                    <a:lnTo>
                      <a:pt x="603" y="116"/>
                    </a:lnTo>
                    <a:lnTo>
                      <a:pt x="589" y="122"/>
                    </a:lnTo>
                    <a:lnTo>
                      <a:pt x="574" y="129"/>
                    </a:lnTo>
                    <a:lnTo>
                      <a:pt x="558" y="135"/>
                    </a:lnTo>
                    <a:lnTo>
                      <a:pt x="540" y="141"/>
                    </a:lnTo>
                    <a:lnTo>
                      <a:pt x="523" y="145"/>
                    </a:lnTo>
                    <a:lnTo>
                      <a:pt x="505" y="150"/>
                    </a:lnTo>
                    <a:lnTo>
                      <a:pt x="485" y="154"/>
                    </a:lnTo>
                    <a:lnTo>
                      <a:pt x="439" y="163"/>
                    </a:lnTo>
                    <a:lnTo>
                      <a:pt x="394" y="168"/>
                    </a:lnTo>
                    <a:lnTo>
                      <a:pt x="349" y="173"/>
                    </a:lnTo>
                    <a:lnTo>
                      <a:pt x="307" y="174"/>
                    </a:lnTo>
                    <a:lnTo>
                      <a:pt x="265" y="173"/>
                    </a:lnTo>
                    <a:lnTo>
                      <a:pt x="226" y="172"/>
                    </a:lnTo>
                    <a:lnTo>
                      <a:pt x="188" y="168"/>
                    </a:lnTo>
                    <a:lnTo>
                      <a:pt x="153" y="165"/>
                    </a:lnTo>
                    <a:lnTo>
                      <a:pt x="121" y="160"/>
                    </a:lnTo>
                    <a:lnTo>
                      <a:pt x="92" y="156"/>
                    </a:lnTo>
                    <a:lnTo>
                      <a:pt x="67" y="150"/>
                    </a:lnTo>
                    <a:lnTo>
                      <a:pt x="46" y="145"/>
                    </a:lnTo>
                    <a:lnTo>
                      <a:pt x="29" y="142"/>
                    </a:lnTo>
                    <a:lnTo>
                      <a:pt x="16" y="138"/>
                    </a:lnTo>
                    <a:lnTo>
                      <a:pt x="8" y="136"/>
                    </a:lnTo>
                    <a:lnTo>
                      <a:pt x="5" y="135"/>
                    </a:lnTo>
                    <a:lnTo>
                      <a:pt x="0" y="133"/>
                    </a:lnTo>
                    <a:lnTo>
                      <a:pt x="23" y="118"/>
                    </a:lnTo>
                    <a:lnTo>
                      <a:pt x="46" y="103"/>
                    </a:lnTo>
                    <a:lnTo>
                      <a:pt x="71" y="89"/>
                    </a:lnTo>
                    <a:lnTo>
                      <a:pt x="95" y="76"/>
                    </a:lnTo>
                    <a:lnTo>
                      <a:pt x="119" y="65"/>
                    </a:lnTo>
                    <a:lnTo>
                      <a:pt x="144" y="53"/>
                    </a:lnTo>
                    <a:lnTo>
                      <a:pt x="170" y="43"/>
                    </a:lnTo>
                    <a:lnTo>
                      <a:pt x="195" y="35"/>
                    </a:lnTo>
                    <a:lnTo>
                      <a:pt x="221" y="27"/>
                    </a:lnTo>
                    <a:lnTo>
                      <a:pt x="248" y="20"/>
                    </a:lnTo>
                    <a:lnTo>
                      <a:pt x="276" y="14"/>
                    </a:lnTo>
                    <a:lnTo>
                      <a:pt x="302" y="9"/>
                    </a:lnTo>
                    <a:lnTo>
                      <a:pt x="330" y="5"/>
                    </a:lnTo>
                    <a:lnTo>
                      <a:pt x="357" y="2"/>
                    </a:lnTo>
                    <a:lnTo>
                      <a:pt x="386" y="0"/>
                    </a:lnTo>
                    <a:lnTo>
                      <a:pt x="414" y="0"/>
                    </a:lnTo>
                    <a:lnTo>
                      <a:pt x="432" y="0"/>
                    </a:lnTo>
                    <a:lnTo>
                      <a:pt x="451" y="1"/>
                    </a:lnTo>
                    <a:lnTo>
                      <a:pt x="469" y="2"/>
                    </a:lnTo>
                    <a:lnTo>
                      <a:pt x="487" y="4"/>
                    </a:lnTo>
                    <a:lnTo>
                      <a:pt x="505" y="6"/>
                    </a:lnTo>
                    <a:lnTo>
                      <a:pt x="523" y="8"/>
                    </a:lnTo>
                    <a:lnTo>
                      <a:pt x="540" y="12"/>
                    </a:lnTo>
                    <a:lnTo>
                      <a:pt x="559" y="15"/>
                    </a:lnTo>
                    <a:lnTo>
                      <a:pt x="576" y="20"/>
                    </a:lnTo>
                    <a:lnTo>
                      <a:pt x="593" y="23"/>
                    </a:lnTo>
                    <a:lnTo>
                      <a:pt x="611" y="29"/>
                    </a:lnTo>
                    <a:lnTo>
                      <a:pt x="628" y="34"/>
                    </a:lnTo>
                    <a:lnTo>
                      <a:pt x="645" y="39"/>
                    </a:lnTo>
                    <a:lnTo>
                      <a:pt x="663" y="45"/>
                    </a:lnTo>
                    <a:lnTo>
                      <a:pt x="680" y="52"/>
                    </a:lnTo>
                    <a:lnTo>
                      <a:pt x="696" y="59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73" name="Freeform 71"/>
              <p:cNvSpPr>
                <a:spLocks/>
              </p:cNvSpPr>
              <p:nvPr/>
            </p:nvSpPr>
            <p:spPr bwMode="auto">
              <a:xfrm>
                <a:off x="184" y="3588"/>
                <a:ext cx="259" cy="495"/>
              </a:xfrm>
              <a:custGeom>
                <a:avLst/>
                <a:gdLst>
                  <a:gd name="T0" fmla="*/ 208 w 517"/>
                  <a:gd name="T1" fmla="*/ 39 h 990"/>
                  <a:gd name="T2" fmla="*/ 214 w 517"/>
                  <a:gd name="T3" fmla="*/ 34 h 990"/>
                  <a:gd name="T4" fmla="*/ 218 w 517"/>
                  <a:gd name="T5" fmla="*/ 28 h 990"/>
                  <a:gd name="T6" fmla="*/ 224 w 517"/>
                  <a:gd name="T7" fmla="*/ 24 h 990"/>
                  <a:gd name="T8" fmla="*/ 230 w 517"/>
                  <a:gd name="T9" fmla="*/ 19 h 990"/>
                  <a:gd name="T10" fmla="*/ 235 w 517"/>
                  <a:gd name="T11" fmla="*/ 13 h 990"/>
                  <a:gd name="T12" fmla="*/ 240 w 517"/>
                  <a:gd name="T13" fmla="*/ 9 h 990"/>
                  <a:gd name="T14" fmla="*/ 245 w 517"/>
                  <a:gd name="T15" fmla="*/ 4 h 990"/>
                  <a:gd name="T16" fmla="*/ 251 w 517"/>
                  <a:gd name="T17" fmla="*/ 0 h 990"/>
                  <a:gd name="T18" fmla="*/ 517 w 517"/>
                  <a:gd name="T19" fmla="*/ 990 h 990"/>
                  <a:gd name="T20" fmla="*/ 0 w 517"/>
                  <a:gd name="T21" fmla="*/ 990 h 990"/>
                  <a:gd name="T22" fmla="*/ 0 w 517"/>
                  <a:gd name="T23" fmla="*/ 542 h 990"/>
                  <a:gd name="T24" fmla="*/ 1 w 517"/>
                  <a:gd name="T25" fmla="*/ 507 h 990"/>
                  <a:gd name="T26" fmla="*/ 3 w 517"/>
                  <a:gd name="T27" fmla="*/ 471 h 990"/>
                  <a:gd name="T28" fmla="*/ 8 w 517"/>
                  <a:gd name="T29" fmla="*/ 436 h 990"/>
                  <a:gd name="T30" fmla="*/ 13 w 517"/>
                  <a:gd name="T31" fmla="*/ 402 h 990"/>
                  <a:gd name="T32" fmla="*/ 20 w 517"/>
                  <a:gd name="T33" fmla="*/ 367 h 990"/>
                  <a:gd name="T34" fmla="*/ 30 w 517"/>
                  <a:gd name="T35" fmla="*/ 334 h 990"/>
                  <a:gd name="T36" fmla="*/ 41 w 517"/>
                  <a:gd name="T37" fmla="*/ 301 h 990"/>
                  <a:gd name="T38" fmla="*/ 54 w 517"/>
                  <a:gd name="T39" fmla="*/ 269 h 990"/>
                  <a:gd name="T40" fmla="*/ 68 w 517"/>
                  <a:gd name="T41" fmla="*/ 237 h 990"/>
                  <a:gd name="T42" fmla="*/ 83 w 517"/>
                  <a:gd name="T43" fmla="*/ 206 h 990"/>
                  <a:gd name="T44" fmla="*/ 100 w 517"/>
                  <a:gd name="T45" fmla="*/ 176 h 990"/>
                  <a:gd name="T46" fmla="*/ 118 w 517"/>
                  <a:gd name="T47" fmla="*/ 147 h 990"/>
                  <a:gd name="T48" fmla="*/ 139 w 517"/>
                  <a:gd name="T49" fmla="*/ 118 h 990"/>
                  <a:gd name="T50" fmla="*/ 161 w 517"/>
                  <a:gd name="T51" fmla="*/ 91 h 990"/>
                  <a:gd name="T52" fmla="*/ 184 w 517"/>
                  <a:gd name="T53" fmla="*/ 64 h 990"/>
                  <a:gd name="T54" fmla="*/ 208 w 517"/>
                  <a:gd name="T55" fmla="*/ 39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17" h="990">
                    <a:moveTo>
                      <a:pt x="208" y="39"/>
                    </a:moveTo>
                    <a:lnTo>
                      <a:pt x="214" y="34"/>
                    </a:lnTo>
                    <a:lnTo>
                      <a:pt x="218" y="28"/>
                    </a:lnTo>
                    <a:lnTo>
                      <a:pt x="224" y="24"/>
                    </a:lnTo>
                    <a:lnTo>
                      <a:pt x="230" y="19"/>
                    </a:lnTo>
                    <a:lnTo>
                      <a:pt x="235" y="13"/>
                    </a:lnTo>
                    <a:lnTo>
                      <a:pt x="240" y="9"/>
                    </a:lnTo>
                    <a:lnTo>
                      <a:pt x="245" y="4"/>
                    </a:lnTo>
                    <a:lnTo>
                      <a:pt x="251" y="0"/>
                    </a:lnTo>
                    <a:lnTo>
                      <a:pt x="517" y="990"/>
                    </a:lnTo>
                    <a:lnTo>
                      <a:pt x="0" y="990"/>
                    </a:lnTo>
                    <a:lnTo>
                      <a:pt x="0" y="542"/>
                    </a:lnTo>
                    <a:lnTo>
                      <a:pt x="1" y="507"/>
                    </a:lnTo>
                    <a:lnTo>
                      <a:pt x="3" y="471"/>
                    </a:lnTo>
                    <a:lnTo>
                      <a:pt x="8" y="436"/>
                    </a:lnTo>
                    <a:lnTo>
                      <a:pt x="13" y="402"/>
                    </a:lnTo>
                    <a:lnTo>
                      <a:pt x="20" y="367"/>
                    </a:lnTo>
                    <a:lnTo>
                      <a:pt x="30" y="334"/>
                    </a:lnTo>
                    <a:lnTo>
                      <a:pt x="41" y="301"/>
                    </a:lnTo>
                    <a:lnTo>
                      <a:pt x="54" y="269"/>
                    </a:lnTo>
                    <a:lnTo>
                      <a:pt x="68" y="237"/>
                    </a:lnTo>
                    <a:lnTo>
                      <a:pt x="83" y="206"/>
                    </a:lnTo>
                    <a:lnTo>
                      <a:pt x="100" y="176"/>
                    </a:lnTo>
                    <a:lnTo>
                      <a:pt x="118" y="147"/>
                    </a:lnTo>
                    <a:lnTo>
                      <a:pt x="139" y="118"/>
                    </a:lnTo>
                    <a:lnTo>
                      <a:pt x="161" y="91"/>
                    </a:lnTo>
                    <a:lnTo>
                      <a:pt x="184" y="64"/>
                    </a:lnTo>
                    <a:lnTo>
                      <a:pt x="208" y="39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74" name="Freeform 72"/>
              <p:cNvSpPr>
                <a:spLocks/>
              </p:cNvSpPr>
              <p:nvPr/>
            </p:nvSpPr>
            <p:spPr bwMode="auto">
              <a:xfrm>
                <a:off x="329" y="2976"/>
                <a:ext cx="445" cy="457"/>
              </a:xfrm>
              <a:custGeom>
                <a:avLst/>
                <a:gdLst>
                  <a:gd name="T0" fmla="*/ 859 w 889"/>
                  <a:gd name="T1" fmla="*/ 188 h 914"/>
                  <a:gd name="T2" fmla="*/ 806 w 889"/>
                  <a:gd name="T3" fmla="*/ 144 h 914"/>
                  <a:gd name="T4" fmla="*/ 752 w 889"/>
                  <a:gd name="T5" fmla="*/ 106 h 914"/>
                  <a:gd name="T6" fmla="*/ 699 w 889"/>
                  <a:gd name="T7" fmla="*/ 74 h 914"/>
                  <a:gd name="T8" fmla="*/ 647 w 889"/>
                  <a:gd name="T9" fmla="*/ 47 h 914"/>
                  <a:gd name="T10" fmla="*/ 594 w 889"/>
                  <a:gd name="T11" fmla="*/ 27 h 914"/>
                  <a:gd name="T12" fmla="*/ 542 w 889"/>
                  <a:gd name="T13" fmla="*/ 12 h 914"/>
                  <a:gd name="T14" fmla="*/ 491 w 889"/>
                  <a:gd name="T15" fmla="*/ 3 h 914"/>
                  <a:gd name="T16" fmla="*/ 440 w 889"/>
                  <a:gd name="T17" fmla="*/ 0 h 914"/>
                  <a:gd name="T18" fmla="*/ 392 w 889"/>
                  <a:gd name="T19" fmla="*/ 2 h 914"/>
                  <a:gd name="T20" fmla="*/ 342 w 889"/>
                  <a:gd name="T21" fmla="*/ 12 h 914"/>
                  <a:gd name="T22" fmla="*/ 291 w 889"/>
                  <a:gd name="T23" fmla="*/ 25 h 914"/>
                  <a:gd name="T24" fmla="*/ 241 w 889"/>
                  <a:gd name="T25" fmla="*/ 45 h 914"/>
                  <a:gd name="T26" fmla="*/ 189 w 889"/>
                  <a:gd name="T27" fmla="*/ 69 h 914"/>
                  <a:gd name="T28" fmla="*/ 137 w 889"/>
                  <a:gd name="T29" fmla="*/ 100 h 914"/>
                  <a:gd name="T30" fmla="*/ 84 w 889"/>
                  <a:gd name="T31" fmla="*/ 136 h 914"/>
                  <a:gd name="T32" fmla="*/ 31 w 889"/>
                  <a:gd name="T33" fmla="*/ 177 h 914"/>
                  <a:gd name="T34" fmla="*/ 150 w 889"/>
                  <a:gd name="T35" fmla="*/ 379 h 914"/>
                  <a:gd name="T36" fmla="*/ 125 w 889"/>
                  <a:gd name="T37" fmla="*/ 422 h 914"/>
                  <a:gd name="T38" fmla="*/ 107 w 889"/>
                  <a:gd name="T39" fmla="*/ 468 h 914"/>
                  <a:gd name="T40" fmla="*/ 95 w 889"/>
                  <a:gd name="T41" fmla="*/ 516 h 914"/>
                  <a:gd name="T42" fmla="*/ 92 w 889"/>
                  <a:gd name="T43" fmla="*/ 568 h 914"/>
                  <a:gd name="T44" fmla="*/ 99 w 889"/>
                  <a:gd name="T45" fmla="*/ 636 h 914"/>
                  <a:gd name="T46" fmla="*/ 119 w 889"/>
                  <a:gd name="T47" fmla="*/ 701 h 914"/>
                  <a:gd name="T48" fmla="*/ 150 w 889"/>
                  <a:gd name="T49" fmla="*/ 759 h 914"/>
                  <a:gd name="T50" fmla="*/ 193 w 889"/>
                  <a:gd name="T51" fmla="*/ 812 h 914"/>
                  <a:gd name="T52" fmla="*/ 219 w 889"/>
                  <a:gd name="T53" fmla="*/ 835 h 914"/>
                  <a:gd name="T54" fmla="*/ 246 w 889"/>
                  <a:gd name="T55" fmla="*/ 856 h 914"/>
                  <a:gd name="T56" fmla="*/ 275 w 889"/>
                  <a:gd name="T57" fmla="*/ 873 h 914"/>
                  <a:gd name="T58" fmla="*/ 306 w 889"/>
                  <a:gd name="T59" fmla="*/ 887 h 914"/>
                  <a:gd name="T60" fmla="*/ 339 w 889"/>
                  <a:gd name="T61" fmla="*/ 899 h 914"/>
                  <a:gd name="T62" fmla="*/ 371 w 889"/>
                  <a:gd name="T63" fmla="*/ 907 h 914"/>
                  <a:gd name="T64" fmla="*/ 405 w 889"/>
                  <a:gd name="T65" fmla="*/ 913 h 914"/>
                  <a:gd name="T66" fmla="*/ 440 w 889"/>
                  <a:gd name="T67" fmla="*/ 914 h 914"/>
                  <a:gd name="T68" fmla="*/ 474 w 889"/>
                  <a:gd name="T69" fmla="*/ 913 h 914"/>
                  <a:gd name="T70" fmla="*/ 508 w 889"/>
                  <a:gd name="T71" fmla="*/ 907 h 914"/>
                  <a:gd name="T72" fmla="*/ 541 w 889"/>
                  <a:gd name="T73" fmla="*/ 899 h 914"/>
                  <a:gd name="T74" fmla="*/ 574 w 889"/>
                  <a:gd name="T75" fmla="*/ 887 h 914"/>
                  <a:gd name="T76" fmla="*/ 603 w 889"/>
                  <a:gd name="T77" fmla="*/ 873 h 914"/>
                  <a:gd name="T78" fmla="*/ 632 w 889"/>
                  <a:gd name="T79" fmla="*/ 856 h 914"/>
                  <a:gd name="T80" fmla="*/ 660 w 889"/>
                  <a:gd name="T81" fmla="*/ 835 h 914"/>
                  <a:gd name="T82" fmla="*/ 685 w 889"/>
                  <a:gd name="T83" fmla="*/ 812 h 914"/>
                  <a:gd name="T84" fmla="*/ 728 w 889"/>
                  <a:gd name="T85" fmla="*/ 759 h 914"/>
                  <a:gd name="T86" fmla="*/ 760 w 889"/>
                  <a:gd name="T87" fmla="*/ 701 h 914"/>
                  <a:gd name="T88" fmla="*/ 779 w 889"/>
                  <a:gd name="T89" fmla="*/ 636 h 914"/>
                  <a:gd name="T90" fmla="*/ 785 w 889"/>
                  <a:gd name="T91" fmla="*/ 568 h 914"/>
                  <a:gd name="T92" fmla="*/ 782 w 889"/>
                  <a:gd name="T93" fmla="*/ 522 h 914"/>
                  <a:gd name="T94" fmla="*/ 774 w 889"/>
                  <a:gd name="T95" fmla="*/ 477 h 914"/>
                  <a:gd name="T96" fmla="*/ 758 w 889"/>
                  <a:gd name="T97" fmla="*/ 433 h 914"/>
                  <a:gd name="T98" fmla="*/ 737 w 889"/>
                  <a:gd name="T99" fmla="*/ 393 h 9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89" h="914">
                    <a:moveTo>
                      <a:pt x="889" y="213"/>
                    </a:moveTo>
                    <a:lnTo>
                      <a:pt x="859" y="188"/>
                    </a:lnTo>
                    <a:lnTo>
                      <a:pt x="833" y="165"/>
                    </a:lnTo>
                    <a:lnTo>
                      <a:pt x="806" y="144"/>
                    </a:lnTo>
                    <a:lnTo>
                      <a:pt x="779" y="124"/>
                    </a:lnTo>
                    <a:lnTo>
                      <a:pt x="752" y="106"/>
                    </a:lnTo>
                    <a:lnTo>
                      <a:pt x="726" y="89"/>
                    </a:lnTo>
                    <a:lnTo>
                      <a:pt x="699" y="74"/>
                    </a:lnTo>
                    <a:lnTo>
                      <a:pt x="674" y="60"/>
                    </a:lnTo>
                    <a:lnTo>
                      <a:pt x="647" y="47"/>
                    </a:lnTo>
                    <a:lnTo>
                      <a:pt x="621" y="36"/>
                    </a:lnTo>
                    <a:lnTo>
                      <a:pt x="594" y="27"/>
                    </a:lnTo>
                    <a:lnTo>
                      <a:pt x="569" y="18"/>
                    </a:lnTo>
                    <a:lnTo>
                      <a:pt x="542" y="12"/>
                    </a:lnTo>
                    <a:lnTo>
                      <a:pt x="517" y="7"/>
                    </a:lnTo>
                    <a:lnTo>
                      <a:pt x="491" y="3"/>
                    </a:lnTo>
                    <a:lnTo>
                      <a:pt x="465" y="1"/>
                    </a:lnTo>
                    <a:lnTo>
                      <a:pt x="440" y="0"/>
                    </a:lnTo>
                    <a:lnTo>
                      <a:pt x="416" y="1"/>
                    </a:lnTo>
                    <a:lnTo>
                      <a:pt x="392" y="2"/>
                    </a:lnTo>
                    <a:lnTo>
                      <a:pt x="366" y="6"/>
                    </a:lnTo>
                    <a:lnTo>
                      <a:pt x="342" y="12"/>
                    </a:lnTo>
                    <a:lnTo>
                      <a:pt x="317" y="17"/>
                    </a:lnTo>
                    <a:lnTo>
                      <a:pt x="291" y="25"/>
                    </a:lnTo>
                    <a:lnTo>
                      <a:pt x="266" y="35"/>
                    </a:lnTo>
                    <a:lnTo>
                      <a:pt x="241" y="45"/>
                    </a:lnTo>
                    <a:lnTo>
                      <a:pt x="214" y="56"/>
                    </a:lnTo>
                    <a:lnTo>
                      <a:pt x="189" y="69"/>
                    </a:lnTo>
                    <a:lnTo>
                      <a:pt x="162" y="84"/>
                    </a:lnTo>
                    <a:lnTo>
                      <a:pt x="137" y="100"/>
                    </a:lnTo>
                    <a:lnTo>
                      <a:pt x="110" y="118"/>
                    </a:lnTo>
                    <a:lnTo>
                      <a:pt x="84" y="136"/>
                    </a:lnTo>
                    <a:lnTo>
                      <a:pt x="57" y="156"/>
                    </a:lnTo>
                    <a:lnTo>
                      <a:pt x="31" y="177"/>
                    </a:lnTo>
                    <a:lnTo>
                      <a:pt x="0" y="203"/>
                    </a:lnTo>
                    <a:lnTo>
                      <a:pt x="150" y="379"/>
                    </a:lnTo>
                    <a:lnTo>
                      <a:pt x="137" y="400"/>
                    </a:lnTo>
                    <a:lnTo>
                      <a:pt x="125" y="422"/>
                    </a:lnTo>
                    <a:lnTo>
                      <a:pt x="115" y="444"/>
                    </a:lnTo>
                    <a:lnTo>
                      <a:pt x="107" y="468"/>
                    </a:lnTo>
                    <a:lnTo>
                      <a:pt x="100" y="492"/>
                    </a:lnTo>
                    <a:lnTo>
                      <a:pt x="95" y="516"/>
                    </a:lnTo>
                    <a:lnTo>
                      <a:pt x="93" y="542"/>
                    </a:lnTo>
                    <a:lnTo>
                      <a:pt x="92" y="568"/>
                    </a:lnTo>
                    <a:lnTo>
                      <a:pt x="93" y="603"/>
                    </a:lnTo>
                    <a:lnTo>
                      <a:pt x="99" y="636"/>
                    </a:lnTo>
                    <a:lnTo>
                      <a:pt x="107" y="668"/>
                    </a:lnTo>
                    <a:lnTo>
                      <a:pt x="119" y="701"/>
                    </a:lnTo>
                    <a:lnTo>
                      <a:pt x="132" y="730"/>
                    </a:lnTo>
                    <a:lnTo>
                      <a:pt x="150" y="759"/>
                    </a:lnTo>
                    <a:lnTo>
                      <a:pt x="170" y="787"/>
                    </a:lnTo>
                    <a:lnTo>
                      <a:pt x="193" y="812"/>
                    </a:lnTo>
                    <a:lnTo>
                      <a:pt x="206" y="824"/>
                    </a:lnTo>
                    <a:lnTo>
                      <a:pt x="219" y="835"/>
                    </a:lnTo>
                    <a:lnTo>
                      <a:pt x="233" y="846"/>
                    </a:lnTo>
                    <a:lnTo>
                      <a:pt x="246" y="856"/>
                    </a:lnTo>
                    <a:lnTo>
                      <a:pt x="261" y="865"/>
                    </a:lnTo>
                    <a:lnTo>
                      <a:pt x="275" y="873"/>
                    </a:lnTo>
                    <a:lnTo>
                      <a:pt x="291" y="880"/>
                    </a:lnTo>
                    <a:lnTo>
                      <a:pt x="306" y="887"/>
                    </a:lnTo>
                    <a:lnTo>
                      <a:pt x="322" y="894"/>
                    </a:lnTo>
                    <a:lnTo>
                      <a:pt x="339" y="899"/>
                    </a:lnTo>
                    <a:lnTo>
                      <a:pt x="355" y="903"/>
                    </a:lnTo>
                    <a:lnTo>
                      <a:pt x="371" y="907"/>
                    </a:lnTo>
                    <a:lnTo>
                      <a:pt x="388" y="910"/>
                    </a:lnTo>
                    <a:lnTo>
                      <a:pt x="405" y="913"/>
                    </a:lnTo>
                    <a:lnTo>
                      <a:pt x="423" y="914"/>
                    </a:lnTo>
                    <a:lnTo>
                      <a:pt x="440" y="914"/>
                    </a:lnTo>
                    <a:lnTo>
                      <a:pt x="457" y="914"/>
                    </a:lnTo>
                    <a:lnTo>
                      <a:pt x="474" y="913"/>
                    </a:lnTo>
                    <a:lnTo>
                      <a:pt x="492" y="910"/>
                    </a:lnTo>
                    <a:lnTo>
                      <a:pt x="508" y="907"/>
                    </a:lnTo>
                    <a:lnTo>
                      <a:pt x="525" y="903"/>
                    </a:lnTo>
                    <a:lnTo>
                      <a:pt x="541" y="899"/>
                    </a:lnTo>
                    <a:lnTo>
                      <a:pt x="557" y="894"/>
                    </a:lnTo>
                    <a:lnTo>
                      <a:pt x="574" y="887"/>
                    </a:lnTo>
                    <a:lnTo>
                      <a:pt x="588" y="880"/>
                    </a:lnTo>
                    <a:lnTo>
                      <a:pt x="603" y="873"/>
                    </a:lnTo>
                    <a:lnTo>
                      <a:pt x="618" y="865"/>
                    </a:lnTo>
                    <a:lnTo>
                      <a:pt x="632" y="856"/>
                    </a:lnTo>
                    <a:lnTo>
                      <a:pt x="646" y="846"/>
                    </a:lnTo>
                    <a:lnTo>
                      <a:pt x="660" y="835"/>
                    </a:lnTo>
                    <a:lnTo>
                      <a:pt x="673" y="824"/>
                    </a:lnTo>
                    <a:lnTo>
                      <a:pt x="685" y="812"/>
                    </a:lnTo>
                    <a:lnTo>
                      <a:pt x="708" y="787"/>
                    </a:lnTo>
                    <a:lnTo>
                      <a:pt x="728" y="759"/>
                    </a:lnTo>
                    <a:lnTo>
                      <a:pt x="745" y="730"/>
                    </a:lnTo>
                    <a:lnTo>
                      <a:pt x="760" y="701"/>
                    </a:lnTo>
                    <a:lnTo>
                      <a:pt x="770" y="668"/>
                    </a:lnTo>
                    <a:lnTo>
                      <a:pt x="779" y="636"/>
                    </a:lnTo>
                    <a:lnTo>
                      <a:pt x="784" y="603"/>
                    </a:lnTo>
                    <a:lnTo>
                      <a:pt x="785" y="568"/>
                    </a:lnTo>
                    <a:lnTo>
                      <a:pt x="784" y="545"/>
                    </a:lnTo>
                    <a:lnTo>
                      <a:pt x="782" y="522"/>
                    </a:lnTo>
                    <a:lnTo>
                      <a:pt x="779" y="499"/>
                    </a:lnTo>
                    <a:lnTo>
                      <a:pt x="774" y="477"/>
                    </a:lnTo>
                    <a:lnTo>
                      <a:pt x="767" y="455"/>
                    </a:lnTo>
                    <a:lnTo>
                      <a:pt x="758" y="433"/>
                    </a:lnTo>
                    <a:lnTo>
                      <a:pt x="749" y="412"/>
                    </a:lnTo>
                    <a:lnTo>
                      <a:pt x="737" y="393"/>
                    </a:lnTo>
                    <a:lnTo>
                      <a:pt x="889" y="2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75" name="Freeform 73"/>
              <p:cNvSpPr>
                <a:spLocks/>
              </p:cNvSpPr>
              <p:nvPr/>
            </p:nvSpPr>
            <p:spPr bwMode="auto">
              <a:xfrm>
                <a:off x="415" y="3146"/>
                <a:ext cx="267" cy="247"/>
              </a:xfrm>
              <a:custGeom>
                <a:avLst/>
                <a:gdLst>
                  <a:gd name="T0" fmla="*/ 254 w 534"/>
                  <a:gd name="T1" fmla="*/ 494 h 494"/>
                  <a:gd name="T2" fmla="*/ 228 w 534"/>
                  <a:gd name="T3" fmla="*/ 491 h 494"/>
                  <a:gd name="T4" fmla="*/ 202 w 534"/>
                  <a:gd name="T5" fmla="*/ 486 h 494"/>
                  <a:gd name="T6" fmla="*/ 177 w 534"/>
                  <a:gd name="T7" fmla="*/ 479 h 494"/>
                  <a:gd name="T8" fmla="*/ 153 w 534"/>
                  <a:gd name="T9" fmla="*/ 469 h 494"/>
                  <a:gd name="T10" fmla="*/ 130 w 534"/>
                  <a:gd name="T11" fmla="*/ 456 h 494"/>
                  <a:gd name="T12" fmla="*/ 108 w 534"/>
                  <a:gd name="T13" fmla="*/ 442 h 494"/>
                  <a:gd name="T14" fmla="*/ 87 w 534"/>
                  <a:gd name="T15" fmla="*/ 425 h 494"/>
                  <a:gd name="T16" fmla="*/ 59 w 534"/>
                  <a:gd name="T17" fmla="*/ 396 h 494"/>
                  <a:gd name="T18" fmla="*/ 31 w 534"/>
                  <a:gd name="T19" fmla="*/ 352 h 494"/>
                  <a:gd name="T20" fmla="*/ 11 w 534"/>
                  <a:gd name="T21" fmla="*/ 305 h 494"/>
                  <a:gd name="T22" fmla="*/ 1 w 534"/>
                  <a:gd name="T23" fmla="*/ 255 h 494"/>
                  <a:gd name="T24" fmla="*/ 2 w 534"/>
                  <a:gd name="T25" fmla="*/ 195 h 494"/>
                  <a:gd name="T26" fmla="*/ 18 w 534"/>
                  <a:gd name="T27" fmla="*/ 131 h 494"/>
                  <a:gd name="T28" fmla="*/ 62 w 534"/>
                  <a:gd name="T29" fmla="*/ 77 h 494"/>
                  <a:gd name="T30" fmla="*/ 85 w 534"/>
                  <a:gd name="T31" fmla="*/ 60 h 494"/>
                  <a:gd name="T32" fmla="*/ 109 w 534"/>
                  <a:gd name="T33" fmla="*/ 44 h 494"/>
                  <a:gd name="T34" fmla="*/ 134 w 534"/>
                  <a:gd name="T35" fmla="*/ 31 h 494"/>
                  <a:gd name="T36" fmla="*/ 162 w 534"/>
                  <a:gd name="T37" fmla="*/ 19 h 494"/>
                  <a:gd name="T38" fmla="*/ 188 w 534"/>
                  <a:gd name="T39" fmla="*/ 11 h 494"/>
                  <a:gd name="T40" fmla="*/ 217 w 534"/>
                  <a:gd name="T41" fmla="*/ 5 h 494"/>
                  <a:gd name="T42" fmla="*/ 246 w 534"/>
                  <a:gd name="T43" fmla="*/ 1 h 494"/>
                  <a:gd name="T44" fmla="*/ 275 w 534"/>
                  <a:gd name="T45" fmla="*/ 0 h 494"/>
                  <a:gd name="T46" fmla="*/ 304 w 534"/>
                  <a:gd name="T47" fmla="*/ 1 h 494"/>
                  <a:gd name="T48" fmla="*/ 332 w 534"/>
                  <a:gd name="T49" fmla="*/ 5 h 494"/>
                  <a:gd name="T50" fmla="*/ 361 w 534"/>
                  <a:gd name="T51" fmla="*/ 11 h 494"/>
                  <a:gd name="T52" fmla="*/ 388 w 534"/>
                  <a:gd name="T53" fmla="*/ 19 h 494"/>
                  <a:gd name="T54" fmla="*/ 414 w 534"/>
                  <a:gd name="T55" fmla="*/ 31 h 494"/>
                  <a:gd name="T56" fmla="*/ 440 w 534"/>
                  <a:gd name="T57" fmla="*/ 45 h 494"/>
                  <a:gd name="T58" fmla="*/ 464 w 534"/>
                  <a:gd name="T59" fmla="*/ 60 h 494"/>
                  <a:gd name="T60" fmla="*/ 487 w 534"/>
                  <a:gd name="T61" fmla="*/ 78 h 494"/>
                  <a:gd name="T62" fmla="*/ 507 w 534"/>
                  <a:gd name="T63" fmla="*/ 113 h 494"/>
                  <a:gd name="T64" fmla="*/ 522 w 534"/>
                  <a:gd name="T65" fmla="*/ 150 h 494"/>
                  <a:gd name="T66" fmla="*/ 531 w 534"/>
                  <a:gd name="T67" fmla="*/ 188 h 494"/>
                  <a:gd name="T68" fmla="*/ 534 w 534"/>
                  <a:gd name="T69" fmla="*/ 228 h 494"/>
                  <a:gd name="T70" fmla="*/ 528 w 534"/>
                  <a:gd name="T71" fmla="*/ 281 h 494"/>
                  <a:gd name="T72" fmla="*/ 513 w 534"/>
                  <a:gd name="T73" fmla="*/ 332 h 494"/>
                  <a:gd name="T74" fmla="*/ 489 w 534"/>
                  <a:gd name="T75" fmla="*/ 377 h 494"/>
                  <a:gd name="T76" fmla="*/ 457 w 534"/>
                  <a:gd name="T77" fmla="*/ 416 h 494"/>
                  <a:gd name="T78" fmla="*/ 416 w 534"/>
                  <a:gd name="T79" fmla="*/ 448 h 494"/>
                  <a:gd name="T80" fmla="*/ 372 w 534"/>
                  <a:gd name="T81" fmla="*/ 473 h 494"/>
                  <a:gd name="T82" fmla="*/ 322 w 534"/>
                  <a:gd name="T83" fmla="*/ 488 h 494"/>
                  <a:gd name="T84" fmla="*/ 268 w 534"/>
                  <a:gd name="T85" fmla="*/ 494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34" h="494">
                    <a:moveTo>
                      <a:pt x="268" y="494"/>
                    </a:moveTo>
                    <a:lnTo>
                      <a:pt x="254" y="494"/>
                    </a:lnTo>
                    <a:lnTo>
                      <a:pt x="241" y="493"/>
                    </a:lnTo>
                    <a:lnTo>
                      <a:pt x="228" y="491"/>
                    </a:lnTo>
                    <a:lnTo>
                      <a:pt x="215" y="490"/>
                    </a:lnTo>
                    <a:lnTo>
                      <a:pt x="202" y="486"/>
                    </a:lnTo>
                    <a:lnTo>
                      <a:pt x="190" y="483"/>
                    </a:lnTo>
                    <a:lnTo>
                      <a:pt x="177" y="479"/>
                    </a:lnTo>
                    <a:lnTo>
                      <a:pt x="164" y="473"/>
                    </a:lnTo>
                    <a:lnTo>
                      <a:pt x="153" y="469"/>
                    </a:lnTo>
                    <a:lnTo>
                      <a:pt x="141" y="463"/>
                    </a:lnTo>
                    <a:lnTo>
                      <a:pt x="130" y="456"/>
                    </a:lnTo>
                    <a:lnTo>
                      <a:pt x="118" y="449"/>
                    </a:lnTo>
                    <a:lnTo>
                      <a:pt x="108" y="442"/>
                    </a:lnTo>
                    <a:lnTo>
                      <a:pt x="97" y="434"/>
                    </a:lnTo>
                    <a:lnTo>
                      <a:pt x="87" y="425"/>
                    </a:lnTo>
                    <a:lnTo>
                      <a:pt x="78" y="416"/>
                    </a:lnTo>
                    <a:lnTo>
                      <a:pt x="59" y="396"/>
                    </a:lnTo>
                    <a:lnTo>
                      <a:pt x="44" y="376"/>
                    </a:lnTo>
                    <a:lnTo>
                      <a:pt x="31" y="352"/>
                    </a:lnTo>
                    <a:lnTo>
                      <a:pt x="20" y="329"/>
                    </a:lnTo>
                    <a:lnTo>
                      <a:pt x="11" y="305"/>
                    </a:lnTo>
                    <a:lnTo>
                      <a:pt x="4" y="280"/>
                    </a:lnTo>
                    <a:lnTo>
                      <a:pt x="1" y="255"/>
                    </a:lnTo>
                    <a:lnTo>
                      <a:pt x="0" y="228"/>
                    </a:lnTo>
                    <a:lnTo>
                      <a:pt x="2" y="195"/>
                    </a:lnTo>
                    <a:lnTo>
                      <a:pt x="8" y="162"/>
                    </a:lnTo>
                    <a:lnTo>
                      <a:pt x="18" y="131"/>
                    </a:lnTo>
                    <a:lnTo>
                      <a:pt x="32" y="101"/>
                    </a:lnTo>
                    <a:lnTo>
                      <a:pt x="62" y="77"/>
                    </a:lnTo>
                    <a:lnTo>
                      <a:pt x="73" y="68"/>
                    </a:lnTo>
                    <a:lnTo>
                      <a:pt x="85" y="60"/>
                    </a:lnTo>
                    <a:lnTo>
                      <a:pt x="97" y="52"/>
                    </a:lnTo>
                    <a:lnTo>
                      <a:pt x="109" y="44"/>
                    </a:lnTo>
                    <a:lnTo>
                      <a:pt x="122" y="37"/>
                    </a:lnTo>
                    <a:lnTo>
                      <a:pt x="134" y="31"/>
                    </a:lnTo>
                    <a:lnTo>
                      <a:pt x="148" y="25"/>
                    </a:lnTo>
                    <a:lnTo>
                      <a:pt x="162" y="19"/>
                    </a:lnTo>
                    <a:lnTo>
                      <a:pt x="175" y="15"/>
                    </a:lnTo>
                    <a:lnTo>
                      <a:pt x="188" y="11"/>
                    </a:lnTo>
                    <a:lnTo>
                      <a:pt x="202" y="8"/>
                    </a:lnTo>
                    <a:lnTo>
                      <a:pt x="217" y="5"/>
                    </a:lnTo>
                    <a:lnTo>
                      <a:pt x="231" y="2"/>
                    </a:lnTo>
                    <a:lnTo>
                      <a:pt x="246" y="1"/>
                    </a:lnTo>
                    <a:lnTo>
                      <a:pt x="260" y="0"/>
                    </a:lnTo>
                    <a:lnTo>
                      <a:pt x="275" y="0"/>
                    </a:lnTo>
                    <a:lnTo>
                      <a:pt x="290" y="0"/>
                    </a:lnTo>
                    <a:lnTo>
                      <a:pt x="304" y="1"/>
                    </a:lnTo>
                    <a:lnTo>
                      <a:pt x="319" y="3"/>
                    </a:lnTo>
                    <a:lnTo>
                      <a:pt x="332" y="5"/>
                    </a:lnTo>
                    <a:lnTo>
                      <a:pt x="347" y="8"/>
                    </a:lnTo>
                    <a:lnTo>
                      <a:pt x="361" y="11"/>
                    </a:lnTo>
                    <a:lnTo>
                      <a:pt x="375" y="15"/>
                    </a:lnTo>
                    <a:lnTo>
                      <a:pt x="388" y="19"/>
                    </a:lnTo>
                    <a:lnTo>
                      <a:pt x="402" y="25"/>
                    </a:lnTo>
                    <a:lnTo>
                      <a:pt x="414" y="31"/>
                    </a:lnTo>
                    <a:lnTo>
                      <a:pt x="427" y="38"/>
                    </a:lnTo>
                    <a:lnTo>
                      <a:pt x="440" y="45"/>
                    </a:lnTo>
                    <a:lnTo>
                      <a:pt x="452" y="52"/>
                    </a:lnTo>
                    <a:lnTo>
                      <a:pt x="464" y="60"/>
                    </a:lnTo>
                    <a:lnTo>
                      <a:pt x="475" y="69"/>
                    </a:lnTo>
                    <a:lnTo>
                      <a:pt x="487" y="78"/>
                    </a:lnTo>
                    <a:lnTo>
                      <a:pt x="498" y="96"/>
                    </a:lnTo>
                    <a:lnTo>
                      <a:pt x="507" y="113"/>
                    </a:lnTo>
                    <a:lnTo>
                      <a:pt x="516" y="130"/>
                    </a:lnTo>
                    <a:lnTo>
                      <a:pt x="522" y="150"/>
                    </a:lnTo>
                    <a:lnTo>
                      <a:pt x="527" y="168"/>
                    </a:lnTo>
                    <a:lnTo>
                      <a:pt x="531" y="188"/>
                    </a:lnTo>
                    <a:lnTo>
                      <a:pt x="533" y="207"/>
                    </a:lnTo>
                    <a:lnTo>
                      <a:pt x="534" y="228"/>
                    </a:lnTo>
                    <a:lnTo>
                      <a:pt x="533" y="256"/>
                    </a:lnTo>
                    <a:lnTo>
                      <a:pt x="528" y="281"/>
                    </a:lnTo>
                    <a:lnTo>
                      <a:pt x="522" y="306"/>
                    </a:lnTo>
                    <a:lnTo>
                      <a:pt x="513" y="332"/>
                    </a:lnTo>
                    <a:lnTo>
                      <a:pt x="502" y="355"/>
                    </a:lnTo>
                    <a:lnTo>
                      <a:pt x="489" y="377"/>
                    </a:lnTo>
                    <a:lnTo>
                      <a:pt x="473" y="397"/>
                    </a:lnTo>
                    <a:lnTo>
                      <a:pt x="457" y="416"/>
                    </a:lnTo>
                    <a:lnTo>
                      <a:pt x="437" y="433"/>
                    </a:lnTo>
                    <a:lnTo>
                      <a:pt x="416" y="448"/>
                    </a:lnTo>
                    <a:lnTo>
                      <a:pt x="395" y="462"/>
                    </a:lnTo>
                    <a:lnTo>
                      <a:pt x="372" y="473"/>
                    </a:lnTo>
                    <a:lnTo>
                      <a:pt x="347" y="483"/>
                    </a:lnTo>
                    <a:lnTo>
                      <a:pt x="322" y="488"/>
                    </a:lnTo>
                    <a:lnTo>
                      <a:pt x="296" y="493"/>
                    </a:lnTo>
                    <a:lnTo>
                      <a:pt x="268" y="4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76" name="Freeform 74"/>
              <p:cNvSpPr>
                <a:spLocks/>
              </p:cNvSpPr>
              <p:nvPr/>
            </p:nvSpPr>
            <p:spPr bwMode="auto">
              <a:xfrm>
                <a:off x="386" y="3016"/>
                <a:ext cx="332" cy="127"/>
              </a:xfrm>
              <a:custGeom>
                <a:avLst/>
                <a:gdLst>
                  <a:gd name="T0" fmla="*/ 555 w 662"/>
                  <a:gd name="T1" fmla="*/ 245 h 253"/>
                  <a:gd name="T2" fmla="*/ 527 w 662"/>
                  <a:gd name="T3" fmla="*/ 229 h 253"/>
                  <a:gd name="T4" fmla="*/ 500 w 662"/>
                  <a:gd name="T5" fmla="*/ 215 h 253"/>
                  <a:gd name="T6" fmla="*/ 471 w 662"/>
                  <a:gd name="T7" fmla="*/ 204 h 253"/>
                  <a:gd name="T8" fmla="*/ 441 w 662"/>
                  <a:gd name="T9" fmla="*/ 194 h 253"/>
                  <a:gd name="T10" fmla="*/ 411 w 662"/>
                  <a:gd name="T11" fmla="*/ 187 h 253"/>
                  <a:gd name="T12" fmla="*/ 380 w 662"/>
                  <a:gd name="T13" fmla="*/ 182 h 253"/>
                  <a:gd name="T14" fmla="*/ 349 w 662"/>
                  <a:gd name="T15" fmla="*/ 179 h 253"/>
                  <a:gd name="T16" fmla="*/ 318 w 662"/>
                  <a:gd name="T17" fmla="*/ 179 h 253"/>
                  <a:gd name="T18" fmla="*/ 287 w 662"/>
                  <a:gd name="T19" fmla="*/ 182 h 253"/>
                  <a:gd name="T20" fmla="*/ 256 w 662"/>
                  <a:gd name="T21" fmla="*/ 186 h 253"/>
                  <a:gd name="T22" fmla="*/ 226 w 662"/>
                  <a:gd name="T23" fmla="*/ 193 h 253"/>
                  <a:gd name="T24" fmla="*/ 197 w 662"/>
                  <a:gd name="T25" fmla="*/ 202 h 253"/>
                  <a:gd name="T26" fmla="*/ 168 w 662"/>
                  <a:gd name="T27" fmla="*/ 214 h 253"/>
                  <a:gd name="T28" fmla="*/ 140 w 662"/>
                  <a:gd name="T29" fmla="*/ 227 h 253"/>
                  <a:gd name="T30" fmla="*/ 113 w 662"/>
                  <a:gd name="T31" fmla="*/ 243 h 253"/>
                  <a:gd name="T32" fmla="*/ 0 w 662"/>
                  <a:gd name="T33" fmla="*/ 132 h 253"/>
                  <a:gd name="T34" fmla="*/ 43 w 662"/>
                  <a:gd name="T35" fmla="*/ 101 h 253"/>
                  <a:gd name="T36" fmla="*/ 85 w 662"/>
                  <a:gd name="T37" fmla="*/ 75 h 253"/>
                  <a:gd name="T38" fmla="*/ 127 w 662"/>
                  <a:gd name="T39" fmla="*/ 52 h 253"/>
                  <a:gd name="T40" fmla="*/ 168 w 662"/>
                  <a:gd name="T41" fmla="*/ 33 h 253"/>
                  <a:gd name="T42" fmla="*/ 208 w 662"/>
                  <a:gd name="T43" fmla="*/ 18 h 253"/>
                  <a:gd name="T44" fmla="*/ 249 w 662"/>
                  <a:gd name="T45" fmla="*/ 8 h 253"/>
                  <a:gd name="T46" fmla="*/ 288 w 662"/>
                  <a:gd name="T47" fmla="*/ 2 h 253"/>
                  <a:gd name="T48" fmla="*/ 326 w 662"/>
                  <a:gd name="T49" fmla="*/ 0 h 253"/>
                  <a:gd name="T50" fmla="*/ 366 w 662"/>
                  <a:gd name="T51" fmla="*/ 2 h 253"/>
                  <a:gd name="T52" fmla="*/ 408 w 662"/>
                  <a:gd name="T53" fmla="*/ 9 h 253"/>
                  <a:gd name="T54" fmla="*/ 448 w 662"/>
                  <a:gd name="T55" fmla="*/ 20 h 253"/>
                  <a:gd name="T56" fmla="*/ 491 w 662"/>
                  <a:gd name="T57" fmla="*/ 35 h 253"/>
                  <a:gd name="T58" fmla="*/ 532 w 662"/>
                  <a:gd name="T59" fmla="*/ 55 h 253"/>
                  <a:gd name="T60" fmla="*/ 575 w 662"/>
                  <a:gd name="T61" fmla="*/ 80 h 253"/>
                  <a:gd name="T62" fmla="*/ 618 w 662"/>
                  <a:gd name="T63" fmla="*/ 108 h 253"/>
                  <a:gd name="T64" fmla="*/ 662 w 662"/>
                  <a:gd name="T65" fmla="*/ 141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62" h="253">
                    <a:moveTo>
                      <a:pt x="568" y="253"/>
                    </a:moveTo>
                    <a:lnTo>
                      <a:pt x="555" y="245"/>
                    </a:lnTo>
                    <a:lnTo>
                      <a:pt x="541" y="236"/>
                    </a:lnTo>
                    <a:lnTo>
                      <a:pt x="527" y="229"/>
                    </a:lnTo>
                    <a:lnTo>
                      <a:pt x="514" y="222"/>
                    </a:lnTo>
                    <a:lnTo>
                      <a:pt x="500" y="215"/>
                    </a:lnTo>
                    <a:lnTo>
                      <a:pt x="485" y="209"/>
                    </a:lnTo>
                    <a:lnTo>
                      <a:pt x="471" y="204"/>
                    </a:lnTo>
                    <a:lnTo>
                      <a:pt x="456" y="199"/>
                    </a:lnTo>
                    <a:lnTo>
                      <a:pt x="441" y="194"/>
                    </a:lnTo>
                    <a:lnTo>
                      <a:pt x="426" y="190"/>
                    </a:lnTo>
                    <a:lnTo>
                      <a:pt x="411" y="187"/>
                    </a:lnTo>
                    <a:lnTo>
                      <a:pt x="395" y="184"/>
                    </a:lnTo>
                    <a:lnTo>
                      <a:pt x="380" y="182"/>
                    </a:lnTo>
                    <a:lnTo>
                      <a:pt x="364" y="181"/>
                    </a:lnTo>
                    <a:lnTo>
                      <a:pt x="349" y="179"/>
                    </a:lnTo>
                    <a:lnTo>
                      <a:pt x="333" y="179"/>
                    </a:lnTo>
                    <a:lnTo>
                      <a:pt x="318" y="179"/>
                    </a:lnTo>
                    <a:lnTo>
                      <a:pt x="302" y="181"/>
                    </a:lnTo>
                    <a:lnTo>
                      <a:pt x="287" y="182"/>
                    </a:lnTo>
                    <a:lnTo>
                      <a:pt x="272" y="184"/>
                    </a:lnTo>
                    <a:lnTo>
                      <a:pt x="256" y="186"/>
                    </a:lnTo>
                    <a:lnTo>
                      <a:pt x="241" y="190"/>
                    </a:lnTo>
                    <a:lnTo>
                      <a:pt x="226" y="193"/>
                    </a:lnTo>
                    <a:lnTo>
                      <a:pt x="212" y="198"/>
                    </a:lnTo>
                    <a:lnTo>
                      <a:pt x="197" y="202"/>
                    </a:lnTo>
                    <a:lnTo>
                      <a:pt x="182" y="208"/>
                    </a:lnTo>
                    <a:lnTo>
                      <a:pt x="168" y="214"/>
                    </a:lnTo>
                    <a:lnTo>
                      <a:pt x="154" y="220"/>
                    </a:lnTo>
                    <a:lnTo>
                      <a:pt x="140" y="227"/>
                    </a:lnTo>
                    <a:lnTo>
                      <a:pt x="127" y="235"/>
                    </a:lnTo>
                    <a:lnTo>
                      <a:pt x="113" y="243"/>
                    </a:lnTo>
                    <a:lnTo>
                      <a:pt x="100" y="251"/>
                    </a:lnTo>
                    <a:lnTo>
                      <a:pt x="0" y="132"/>
                    </a:lnTo>
                    <a:lnTo>
                      <a:pt x="22" y="116"/>
                    </a:lnTo>
                    <a:lnTo>
                      <a:pt x="43" y="101"/>
                    </a:lnTo>
                    <a:lnTo>
                      <a:pt x="64" y="87"/>
                    </a:lnTo>
                    <a:lnTo>
                      <a:pt x="85" y="75"/>
                    </a:lnTo>
                    <a:lnTo>
                      <a:pt x="106" y="63"/>
                    </a:lnTo>
                    <a:lnTo>
                      <a:pt x="127" y="52"/>
                    </a:lnTo>
                    <a:lnTo>
                      <a:pt x="147" y="42"/>
                    </a:lnTo>
                    <a:lnTo>
                      <a:pt x="168" y="33"/>
                    </a:lnTo>
                    <a:lnTo>
                      <a:pt x="189" y="25"/>
                    </a:lnTo>
                    <a:lnTo>
                      <a:pt x="208" y="18"/>
                    </a:lnTo>
                    <a:lnTo>
                      <a:pt x="229" y="12"/>
                    </a:lnTo>
                    <a:lnTo>
                      <a:pt x="249" y="8"/>
                    </a:lnTo>
                    <a:lnTo>
                      <a:pt x="268" y="4"/>
                    </a:lnTo>
                    <a:lnTo>
                      <a:pt x="288" y="2"/>
                    </a:lnTo>
                    <a:lnTo>
                      <a:pt x="306" y="0"/>
                    </a:lnTo>
                    <a:lnTo>
                      <a:pt x="326" y="0"/>
                    </a:lnTo>
                    <a:lnTo>
                      <a:pt x="345" y="0"/>
                    </a:lnTo>
                    <a:lnTo>
                      <a:pt x="366" y="2"/>
                    </a:lnTo>
                    <a:lnTo>
                      <a:pt x="387" y="4"/>
                    </a:lnTo>
                    <a:lnTo>
                      <a:pt x="408" y="9"/>
                    </a:lnTo>
                    <a:lnTo>
                      <a:pt x="427" y="13"/>
                    </a:lnTo>
                    <a:lnTo>
                      <a:pt x="448" y="20"/>
                    </a:lnTo>
                    <a:lnTo>
                      <a:pt x="469" y="27"/>
                    </a:lnTo>
                    <a:lnTo>
                      <a:pt x="491" y="35"/>
                    </a:lnTo>
                    <a:lnTo>
                      <a:pt x="511" y="45"/>
                    </a:lnTo>
                    <a:lnTo>
                      <a:pt x="532" y="55"/>
                    </a:lnTo>
                    <a:lnTo>
                      <a:pt x="554" y="68"/>
                    </a:lnTo>
                    <a:lnTo>
                      <a:pt x="575" y="80"/>
                    </a:lnTo>
                    <a:lnTo>
                      <a:pt x="597" y="94"/>
                    </a:lnTo>
                    <a:lnTo>
                      <a:pt x="618" y="108"/>
                    </a:lnTo>
                    <a:lnTo>
                      <a:pt x="640" y="124"/>
                    </a:lnTo>
                    <a:lnTo>
                      <a:pt x="662" y="141"/>
                    </a:lnTo>
                    <a:lnTo>
                      <a:pt x="568" y="253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577" name="Freeform 75"/>
              <p:cNvSpPr>
                <a:spLocks/>
              </p:cNvSpPr>
              <p:nvPr/>
            </p:nvSpPr>
            <p:spPr bwMode="auto">
              <a:xfrm>
                <a:off x="465" y="3285"/>
                <a:ext cx="167" cy="65"/>
              </a:xfrm>
              <a:custGeom>
                <a:avLst/>
                <a:gdLst>
                  <a:gd name="T0" fmla="*/ 278 w 335"/>
                  <a:gd name="T1" fmla="*/ 0 h 130"/>
                  <a:gd name="T2" fmla="*/ 266 w 335"/>
                  <a:gd name="T3" fmla="*/ 11 h 130"/>
                  <a:gd name="T4" fmla="*/ 252 w 335"/>
                  <a:gd name="T5" fmla="*/ 22 h 130"/>
                  <a:gd name="T6" fmla="*/ 238 w 335"/>
                  <a:gd name="T7" fmla="*/ 30 h 130"/>
                  <a:gd name="T8" fmla="*/ 224 w 335"/>
                  <a:gd name="T9" fmla="*/ 37 h 130"/>
                  <a:gd name="T10" fmla="*/ 210 w 335"/>
                  <a:gd name="T11" fmla="*/ 42 h 130"/>
                  <a:gd name="T12" fmla="*/ 195 w 335"/>
                  <a:gd name="T13" fmla="*/ 46 h 130"/>
                  <a:gd name="T14" fmla="*/ 180 w 335"/>
                  <a:gd name="T15" fmla="*/ 48 h 130"/>
                  <a:gd name="T16" fmla="*/ 165 w 335"/>
                  <a:gd name="T17" fmla="*/ 49 h 130"/>
                  <a:gd name="T18" fmla="*/ 150 w 335"/>
                  <a:gd name="T19" fmla="*/ 48 h 130"/>
                  <a:gd name="T20" fmla="*/ 137 w 335"/>
                  <a:gd name="T21" fmla="*/ 46 h 130"/>
                  <a:gd name="T22" fmla="*/ 122 w 335"/>
                  <a:gd name="T23" fmla="*/ 42 h 130"/>
                  <a:gd name="T24" fmla="*/ 108 w 335"/>
                  <a:gd name="T25" fmla="*/ 37 h 130"/>
                  <a:gd name="T26" fmla="*/ 94 w 335"/>
                  <a:gd name="T27" fmla="*/ 31 h 130"/>
                  <a:gd name="T28" fmla="*/ 81 w 335"/>
                  <a:gd name="T29" fmla="*/ 22 h 130"/>
                  <a:gd name="T30" fmla="*/ 69 w 335"/>
                  <a:gd name="T31" fmla="*/ 12 h 130"/>
                  <a:gd name="T32" fmla="*/ 56 w 335"/>
                  <a:gd name="T33" fmla="*/ 1 h 130"/>
                  <a:gd name="T34" fmla="*/ 0 w 335"/>
                  <a:gd name="T35" fmla="*/ 57 h 130"/>
                  <a:gd name="T36" fmla="*/ 18 w 335"/>
                  <a:gd name="T37" fmla="*/ 73 h 130"/>
                  <a:gd name="T38" fmla="*/ 38 w 335"/>
                  <a:gd name="T39" fmla="*/ 88 h 130"/>
                  <a:gd name="T40" fmla="*/ 57 w 335"/>
                  <a:gd name="T41" fmla="*/ 101 h 130"/>
                  <a:gd name="T42" fmla="*/ 78 w 335"/>
                  <a:gd name="T43" fmla="*/ 111 h 130"/>
                  <a:gd name="T44" fmla="*/ 100 w 335"/>
                  <a:gd name="T45" fmla="*/ 120 h 130"/>
                  <a:gd name="T46" fmla="*/ 121 w 335"/>
                  <a:gd name="T47" fmla="*/ 125 h 130"/>
                  <a:gd name="T48" fmla="*/ 144 w 335"/>
                  <a:gd name="T49" fmla="*/ 129 h 130"/>
                  <a:gd name="T50" fmla="*/ 165 w 335"/>
                  <a:gd name="T51" fmla="*/ 130 h 130"/>
                  <a:gd name="T52" fmla="*/ 188 w 335"/>
                  <a:gd name="T53" fmla="*/ 129 h 130"/>
                  <a:gd name="T54" fmla="*/ 212 w 335"/>
                  <a:gd name="T55" fmla="*/ 125 h 130"/>
                  <a:gd name="T56" fmla="*/ 233 w 335"/>
                  <a:gd name="T57" fmla="*/ 120 h 130"/>
                  <a:gd name="T58" fmla="*/ 255 w 335"/>
                  <a:gd name="T59" fmla="*/ 111 h 130"/>
                  <a:gd name="T60" fmla="*/ 276 w 335"/>
                  <a:gd name="T61" fmla="*/ 101 h 130"/>
                  <a:gd name="T62" fmla="*/ 297 w 335"/>
                  <a:gd name="T63" fmla="*/ 88 h 130"/>
                  <a:gd name="T64" fmla="*/ 316 w 335"/>
                  <a:gd name="T65" fmla="*/ 73 h 130"/>
                  <a:gd name="T66" fmla="*/ 335 w 335"/>
                  <a:gd name="T67" fmla="*/ 56 h 130"/>
                  <a:gd name="T68" fmla="*/ 278 w 335"/>
                  <a:gd name="T6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5" h="130">
                    <a:moveTo>
                      <a:pt x="278" y="0"/>
                    </a:moveTo>
                    <a:lnTo>
                      <a:pt x="266" y="11"/>
                    </a:lnTo>
                    <a:lnTo>
                      <a:pt x="252" y="22"/>
                    </a:lnTo>
                    <a:lnTo>
                      <a:pt x="238" y="30"/>
                    </a:lnTo>
                    <a:lnTo>
                      <a:pt x="224" y="37"/>
                    </a:lnTo>
                    <a:lnTo>
                      <a:pt x="210" y="42"/>
                    </a:lnTo>
                    <a:lnTo>
                      <a:pt x="195" y="46"/>
                    </a:lnTo>
                    <a:lnTo>
                      <a:pt x="180" y="48"/>
                    </a:lnTo>
                    <a:lnTo>
                      <a:pt x="165" y="49"/>
                    </a:lnTo>
                    <a:lnTo>
                      <a:pt x="150" y="48"/>
                    </a:lnTo>
                    <a:lnTo>
                      <a:pt x="137" y="46"/>
                    </a:lnTo>
                    <a:lnTo>
                      <a:pt x="122" y="42"/>
                    </a:lnTo>
                    <a:lnTo>
                      <a:pt x="108" y="37"/>
                    </a:lnTo>
                    <a:lnTo>
                      <a:pt x="94" y="31"/>
                    </a:lnTo>
                    <a:lnTo>
                      <a:pt x="81" y="22"/>
                    </a:lnTo>
                    <a:lnTo>
                      <a:pt x="69" y="12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18" y="73"/>
                    </a:lnTo>
                    <a:lnTo>
                      <a:pt x="38" y="88"/>
                    </a:lnTo>
                    <a:lnTo>
                      <a:pt x="57" y="101"/>
                    </a:lnTo>
                    <a:lnTo>
                      <a:pt x="78" y="111"/>
                    </a:lnTo>
                    <a:lnTo>
                      <a:pt x="100" y="120"/>
                    </a:lnTo>
                    <a:lnTo>
                      <a:pt x="121" y="125"/>
                    </a:lnTo>
                    <a:lnTo>
                      <a:pt x="144" y="129"/>
                    </a:lnTo>
                    <a:lnTo>
                      <a:pt x="165" y="130"/>
                    </a:lnTo>
                    <a:lnTo>
                      <a:pt x="188" y="129"/>
                    </a:lnTo>
                    <a:lnTo>
                      <a:pt x="212" y="125"/>
                    </a:lnTo>
                    <a:lnTo>
                      <a:pt x="233" y="120"/>
                    </a:lnTo>
                    <a:lnTo>
                      <a:pt x="255" y="111"/>
                    </a:lnTo>
                    <a:lnTo>
                      <a:pt x="276" y="101"/>
                    </a:lnTo>
                    <a:lnTo>
                      <a:pt x="297" y="88"/>
                    </a:lnTo>
                    <a:lnTo>
                      <a:pt x="316" y="73"/>
                    </a:lnTo>
                    <a:lnTo>
                      <a:pt x="335" y="56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</p:grpSp>
        <p:pic>
          <p:nvPicPr>
            <p:cNvPr id="620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15010" y="3606641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1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7085" y="3759041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2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83260" y="4063841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3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64260" y="4063841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55454" name="Straight Connector 55453"/>
            <p:cNvCxnSpPr>
              <a:stCxn id="619" idx="1"/>
              <a:endCxn id="571" idx="52"/>
            </p:cNvCxnSpPr>
            <p:nvPr/>
          </p:nvCxnSpPr>
          <p:spPr>
            <a:xfrm flipV="1">
              <a:off x="2176247" y="4032764"/>
              <a:ext cx="765172" cy="273341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Straight Connector 565"/>
            <p:cNvCxnSpPr/>
            <p:nvPr/>
          </p:nvCxnSpPr>
          <p:spPr>
            <a:xfrm>
              <a:off x="2318325" y="4423512"/>
              <a:ext cx="276974" cy="79805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6" name="Straight Connector 635"/>
            <p:cNvCxnSpPr/>
            <p:nvPr/>
          </p:nvCxnSpPr>
          <p:spPr>
            <a:xfrm>
              <a:off x="2295445" y="4387267"/>
              <a:ext cx="643153" cy="646895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1" name="Rounded Rectangle 640"/>
          <p:cNvSpPr/>
          <p:nvPr/>
        </p:nvSpPr>
        <p:spPr>
          <a:xfrm>
            <a:off x="4247371" y="1283683"/>
            <a:ext cx="1927531" cy="1758173"/>
          </a:xfrm>
          <a:prstGeom prst="roundRect">
            <a:avLst/>
          </a:prstGeom>
          <a:solidFill>
            <a:schemeClr val="accent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036290"/>
            <a:endParaRPr lang="en-US" sz="2040">
              <a:solidFill>
                <a:prstClr val="white"/>
              </a:solidFill>
            </a:endParaRPr>
          </a:p>
        </p:txBody>
      </p:sp>
      <p:grpSp>
        <p:nvGrpSpPr>
          <p:cNvPr id="643" name="Group 56"/>
          <p:cNvGrpSpPr>
            <a:grpSpLocks/>
          </p:cNvGrpSpPr>
          <p:nvPr/>
        </p:nvGrpSpPr>
        <p:grpSpPr bwMode="auto">
          <a:xfrm>
            <a:off x="4458117" y="2118677"/>
            <a:ext cx="518160" cy="604520"/>
            <a:chOff x="48" y="2976"/>
            <a:chExt cx="1081" cy="1147"/>
          </a:xfrm>
        </p:grpSpPr>
        <p:sp>
          <p:nvSpPr>
            <p:cNvPr id="672" name="AutoShape 5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73" name="Freeform 5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74" name="Freeform 5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75" name="Freeform 6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76" name="Freeform 6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77" name="Freeform 6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78" name="Freeform 6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79" name="Freeform 6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80" name="Freeform 6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645" name="Group 66"/>
          <p:cNvGrpSpPr>
            <a:grpSpLocks/>
          </p:cNvGrpSpPr>
          <p:nvPr/>
        </p:nvGrpSpPr>
        <p:grpSpPr bwMode="auto">
          <a:xfrm>
            <a:off x="5148997" y="2377757"/>
            <a:ext cx="518160" cy="604520"/>
            <a:chOff x="48" y="2976"/>
            <a:chExt cx="1081" cy="1147"/>
          </a:xfrm>
        </p:grpSpPr>
        <p:sp>
          <p:nvSpPr>
            <p:cNvPr id="663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64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65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66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67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68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69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70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71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grpSp>
        <p:nvGrpSpPr>
          <p:cNvPr id="646" name="Group 66"/>
          <p:cNvGrpSpPr>
            <a:grpSpLocks/>
          </p:cNvGrpSpPr>
          <p:nvPr/>
        </p:nvGrpSpPr>
        <p:grpSpPr bwMode="auto">
          <a:xfrm>
            <a:off x="4717197" y="1450940"/>
            <a:ext cx="518160" cy="604520"/>
            <a:chOff x="48" y="2976"/>
            <a:chExt cx="1081" cy="1147"/>
          </a:xfrm>
        </p:grpSpPr>
        <p:sp>
          <p:nvSpPr>
            <p:cNvPr id="654" name="AutoShape 67"/>
            <p:cNvSpPr>
              <a:spLocks noChangeAspect="1" noChangeArrowheads="1" noTextEdit="1"/>
            </p:cNvSpPr>
            <p:nvPr/>
          </p:nvSpPr>
          <p:spPr bwMode="auto">
            <a:xfrm>
              <a:off x="48" y="2976"/>
              <a:ext cx="1081" cy="11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55" name="Freeform 68"/>
            <p:cNvSpPr>
              <a:spLocks/>
            </p:cNvSpPr>
            <p:nvPr/>
          </p:nvSpPr>
          <p:spPr bwMode="auto">
            <a:xfrm>
              <a:off x="144" y="3463"/>
              <a:ext cx="794" cy="660"/>
            </a:xfrm>
            <a:custGeom>
              <a:avLst/>
              <a:gdLst>
                <a:gd name="T0" fmla="*/ 1326 w 1587"/>
                <a:gd name="T1" fmla="*/ 205 h 1320"/>
                <a:gd name="T2" fmla="*/ 1266 w 1587"/>
                <a:gd name="T3" fmla="*/ 155 h 1320"/>
                <a:gd name="T4" fmla="*/ 1201 w 1587"/>
                <a:gd name="T5" fmla="*/ 111 h 1320"/>
                <a:gd name="T6" fmla="*/ 1132 w 1587"/>
                <a:gd name="T7" fmla="*/ 74 h 1320"/>
                <a:gd name="T8" fmla="*/ 1062 w 1587"/>
                <a:gd name="T9" fmla="*/ 46 h 1320"/>
                <a:gd name="T10" fmla="*/ 988 w 1587"/>
                <a:gd name="T11" fmla="*/ 23 h 1320"/>
                <a:gd name="T12" fmla="*/ 912 w 1587"/>
                <a:gd name="T13" fmla="*/ 8 h 1320"/>
                <a:gd name="T14" fmla="*/ 834 w 1587"/>
                <a:gd name="T15" fmla="*/ 1 h 1320"/>
                <a:gd name="T16" fmla="*/ 754 w 1587"/>
                <a:gd name="T17" fmla="*/ 1 h 1320"/>
                <a:gd name="T18" fmla="*/ 674 w 1587"/>
                <a:gd name="T19" fmla="*/ 9 h 1320"/>
                <a:gd name="T20" fmla="*/ 597 w 1587"/>
                <a:gd name="T21" fmla="*/ 25 h 1320"/>
                <a:gd name="T22" fmla="*/ 522 w 1587"/>
                <a:gd name="T23" fmla="*/ 48 h 1320"/>
                <a:gd name="T24" fmla="*/ 450 w 1587"/>
                <a:gd name="T25" fmla="*/ 78 h 1320"/>
                <a:gd name="T26" fmla="*/ 384 w 1587"/>
                <a:gd name="T27" fmla="*/ 115 h 1320"/>
                <a:gd name="T28" fmla="*/ 320 w 1587"/>
                <a:gd name="T29" fmla="*/ 157 h 1320"/>
                <a:gd name="T30" fmla="*/ 260 w 1587"/>
                <a:gd name="T31" fmla="*/ 206 h 1320"/>
                <a:gd name="T32" fmla="*/ 207 w 1587"/>
                <a:gd name="T33" fmla="*/ 260 h 1320"/>
                <a:gd name="T34" fmla="*/ 158 w 1587"/>
                <a:gd name="T35" fmla="*/ 319 h 1320"/>
                <a:gd name="T36" fmla="*/ 115 w 1587"/>
                <a:gd name="T37" fmla="*/ 382 h 1320"/>
                <a:gd name="T38" fmla="*/ 78 w 1587"/>
                <a:gd name="T39" fmla="*/ 449 h 1320"/>
                <a:gd name="T40" fmla="*/ 48 w 1587"/>
                <a:gd name="T41" fmla="*/ 520 h 1320"/>
                <a:gd name="T42" fmla="*/ 25 w 1587"/>
                <a:gd name="T43" fmla="*/ 594 h 1320"/>
                <a:gd name="T44" fmla="*/ 9 w 1587"/>
                <a:gd name="T45" fmla="*/ 671 h 1320"/>
                <a:gd name="T46" fmla="*/ 1 w 1587"/>
                <a:gd name="T47" fmla="*/ 752 h 1320"/>
                <a:gd name="T48" fmla="*/ 0 w 1587"/>
                <a:gd name="T49" fmla="*/ 1320 h 1320"/>
                <a:gd name="T50" fmla="*/ 1587 w 1587"/>
                <a:gd name="T51" fmla="*/ 792 h 1320"/>
                <a:gd name="T52" fmla="*/ 1584 w 1587"/>
                <a:gd name="T53" fmla="*/ 714 h 1320"/>
                <a:gd name="T54" fmla="*/ 1572 w 1587"/>
                <a:gd name="T55" fmla="*/ 637 h 1320"/>
                <a:gd name="T56" fmla="*/ 1554 w 1587"/>
                <a:gd name="T57" fmla="*/ 561 h 1320"/>
                <a:gd name="T58" fmla="*/ 1527 w 1587"/>
                <a:gd name="T59" fmla="*/ 488 h 1320"/>
                <a:gd name="T60" fmla="*/ 1494 w 1587"/>
                <a:gd name="T61" fmla="*/ 419 h 1320"/>
                <a:gd name="T62" fmla="*/ 1455 w 1587"/>
                <a:gd name="T63" fmla="*/ 352 h 1320"/>
                <a:gd name="T64" fmla="*/ 1408 w 1587"/>
                <a:gd name="T65" fmla="*/ 290 h 1320"/>
                <a:gd name="T66" fmla="*/ 1355 w 1587"/>
                <a:gd name="T67" fmla="*/ 232 h 1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7" h="1320">
                  <a:moveTo>
                    <a:pt x="1355" y="232"/>
                  </a:moveTo>
                  <a:lnTo>
                    <a:pt x="1326" y="205"/>
                  </a:lnTo>
                  <a:lnTo>
                    <a:pt x="1296" y="179"/>
                  </a:lnTo>
                  <a:lnTo>
                    <a:pt x="1266" y="155"/>
                  </a:lnTo>
                  <a:lnTo>
                    <a:pt x="1234" y="132"/>
                  </a:lnTo>
                  <a:lnTo>
                    <a:pt x="1201" y="111"/>
                  </a:lnTo>
                  <a:lnTo>
                    <a:pt x="1167" y="93"/>
                  </a:lnTo>
                  <a:lnTo>
                    <a:pt x="1132" y="74"/>
                  </a:lnTo>
                  <a:lnTo>
                    <a:pt x="1098" y="60"/>
                  </a:lnTo>
                  <a:lnTo>
                    <a:pt x="1062" y="46"/>
                  </a:lnTo>
                  <a:lnTo>
                    <a:pt x="1025" y="33"/>
                  </a:lnTo>
                  <a:lnTo>
                    <a:pt x="988" y="23"/>
                  </a:lnTo>
                  <a:lnTo>
                    <a:pt x="950" y="15"/>
                  </a:lnTo>
                  <a:lnTo>
                    <a:pt x="912" y="8"/>
                  </a:lnTo>
                  <a:lnTo>
                    <a:pt x="873" y="3"/>
                  </a:lnTo>
                  <a:lnTo>
                    <a:pt x="834" y="1"/>
                  </a:lnTo>
                  <a:lnTo>
                    <a:pt x="795" y="0"/>
                  </a:lnTo>
                  <a:lnTo>
                    <a:pt x="754" y="1"/>
                  </a:lnTo>
                  <a:lnTo>
                    <a:pt x="714" y="4"/>
                  </a:lnTo>
                  <a:lnTo>
                    <a:pt x="674" y="9"/>
                  </a:lnTo>
                  <a:lnTo>
                    <a:pt x="635" y="16"/>
                  </a:lnTo>
                  <a:lnTo>
                    <a:pt x="597" y="25"/>
                  </a:lnTo>
                  <a:lnTo>
                    <a:pt x="559" y="35"/>
                  </a:lnTo>
                  <a:lnTo>
                    <a:pt x="522" y="48"/>
                  </a:lnTo>
                  <a:lnTo>
                    <a:pt x="486" y="62"/>
                  </a:lnTo>
                  <a:lnTo>
                    <a:pt x="450" y="78"/>
                  </a:lnTo>
                  <a:lnTo>
                    <a:pt x="417" y="95"/>
                  </a:lnTo>
                  <a:lnTo>
                    <a:pt x="384" y="115"/>
                  </a:lnTo>
                  <a:lnTo>
                    <a:pt x="351" y="136"/>
                  </a:lnTo>
                  <a:lnTo>
                    <a:pt x="320" y="157"/>
                  </a:lnTo>
                  <a:lnTo>
                    <a:pt x="290" y="180"/>
                  </a:lnTo>
                  <a:lnTo>
                    <a:pt x="260" y="206"/>
                  </a:lnTo>
                  <a:lnTo>
                    <a:pt x="234" y="232"/>
                  </a:lnTo>
                  <a:lnTo>
                    <a:pt x="207" y="260"/>
                  </a:lnTo>
                  <a:lnTo>
                    <a:pt x="182" y="289"/>
                  </a:lnTo>
                  <a:lnTo>
                    <a:pt x="158" y="319"/>
                  </a:lnTo>
                  <a:lnTo>
                    <a:pt x="136" y="350"/>
                  </a:lnTo>
                  <a:lnTo>
                    <a:pt x="115" y="382"/>
                  </a:lnTo>
                  <a:lnTo>
                    <a:pt x="96" y="414"/>
                  </a:lnTo>
                  <a:lnTo>
                    <a:pt x="78" y="449"/>
                  </a:lnTo>
                  <a:lnTo>
                    <a:pt x="62" y="485"/>
                  </a:lnTo>
                  <a:lnTo>
                    <a:pt x="48" y="520"/>
                  </a:lnTo>
                  <a:lnTo>
                    <a:pt x="36" y="557"/>
                  </a:lnTo>
                  <a:lnTo>
                    <a:pt x="25" y="594"/>
                  </a:lnTo>
                  <a:lnTo>
                    <a:pt x="16" y="633"/>
                  </a:lnTo>
                  <a:lnTo>
                    <a:pt x="9" y="671"/>
                  </a:lnTo>
                  <a:lnTo>
                    <a:pt x="5" y="712"/>
                  </a:lnTo>
                  <a:lnTo>
                    <a:pt x="1" y="752"/>
                  </a:lnTo>
                  <a:lnTo>
                    <a:pt x="0" y="792"/>
                  </a:lnTo>
                  <a:lnTo>
                    <a:pt x="0" y="1320"/>
                  </a:lnTo>
                  <a:lnTo>
                    <a:pt x="1587" y="1320"/>
                  </a:lnTo>
                  <a:lnTo>
                    <a:pt x="1587" y="792"/>
                  </a:lnTo>
                  <a:lnTo>
                    <a:pt x="1586" y="753"/>
                  </a:lnTo>
                  <a:lnTo>
                    <a:pt x="1584" y="714"/>
                  </a:lnTo>
                  <a:lnTo>
                    <a:pt x="1579" y="675"/>
                  </a:lnTo>
                  <a:lnTo>
                    <a:pt x="1572" y="637"/>
                  </a:lnTo>
                  <a:lnTo>
                    <a:pt x="1564" y="599"/>
                  </a:lnTo>
                  <a:lnTo>
                    <a:pt x="1554" y="561"/>
                  </a:lnTo>
                  <a:lnTo>
                    <a:pt x="1541" y="525"/>
                  </a:lnTo>
                  <a:lnTo>
                    <a:pt x="1527" y="488"/>
                  </a:lnTo>
                  <a:lnTo>
                    <a:pt x="1512" y="454"/>
                  </a:lnTo>
                  <a:lnTo>
                    <a:pt x="1494" y="419"/>
                  </a:lnTo>
                  <a:lnTo>
                    <a:pt x="1476" y="386"/>
                  </a:lnTo>
                  <a:lnTo>
                    <a:pt x="1455" y="352"/>
                  </a:lnTo>
                  <a:lnTo>
                    <a:pt x="1432" y="321"/>
                  </a:lnTo>
                  <a:lnTo>
                    <a:pt x="1408" y="290"/>
                  </a:lnTo>
                  <a:lnTo>
                    <a:pt x="1382" y="261"/>
                  </a:lnTo>
                  <a:lnTo>
                    <a:pt x="1355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56" name="Freeform 69"/>
            <p:cNvSpPr>
              <a:spLocks/>
            </p:cNvSpPr>
            <p:nvPr/>
          </p:nvSpPr>
          <p:spPr bwMode="auto">
            <a:xfrm>
              <a:off x="359" y="3552"/>
              <a:ext cx="539" cy="531"/>
            </a:xfrm>
            <a:custGeom>
              <a:avLst/>
              <a:gdLst>
                <a:gd name="T0" fmla="*/ 1078 w 1078"/>
                <a:gd name="T1" fmla="*/ 615 h 1063"/>
                <a:gd name="T2" fmla="*/ 1078 w 1078"/>
                <a:gd name="T3" fmla="*/ 1063 h 1063"/>
                <a:gd name="T4" fmla="*/ 250 w 1078"/>
                <a:gd name="T5" fmla="*/ 1063 h 1063"/>
                <a:gd name="T6" fmla="*/ 0 w 1078"/>
                <a:gd name="T7" fmla="*/ 130 h 1063"/>
                <a:gd name="T8" fmla="*/ 18 w 1078"/>
                <a:gd name="T9" fmla="*/ 134 h 1063"/>
                <a:gd name="T10" fmla="*/ 38 w 1078"/>
                <a:gd name="T11" fmla="*/ 137 h 1063"/>
                <a:gd name="T12" fmla="*/ 60 w 1078"/>
                <a:gd name="T13" fmla="*/ 142 h 1063"/>
                <a:gd name="T14" fmla="*/ 84 w 1078"/>
                <a:gd name="T15" fmla="*/ 145 h 1063"/>
                <a:gd name="T16" fmla="*/ 108 w 1078"/>
                <a:gd name="T17" fmla="*/ 149 h 1063"/>
                <a:gd name="T18" fmla="*/ 134 w 1078"/>
                <a:gd name="T19" fmla="*/ 151 h 1063"/>
                <a:gd name="T20" fmla="*/ 162 w 1078"/>
                <a:gd name="T21" fmla="*/ 153 h 1063"/>
                <a:gd name="T22" fmla="*/ 191 w 1078"/>
                <a:gd name="T23" fmla="*/ 154 h 1063"/>
                <a:gd name="T24" fmla="*/ 221 w 1078"/>
                <a:gd name="T25" fmla="*/ 156 h 1063"/>
                <a:gd name="T26" fmla="*/ 252 w 1078"/>
                <a:gd name="T27" fmla="*/ 157 h 1063"/>
                <a:gd name="T28" fmla="*/ 284 w 1078"/>
                <a:gd name="T29" fmla="*/ 156 h 1063"/>
                <a:gd name="T30" fmla="*/ 316 w 1078"/>
                <a:gd name="T31" fmla="*/ 154 h 1063"/>
                <a:gd name="T32" fmla="*/ 350 w 1078"/>
                <a:gd name="T33" fmla="*/ 151 h 1063"/>
                <a:gd name="T34" fmla="*/ 384 w 1078"/>
                <a:gd name="T35" fmla="*/ 148 h 1063"/>
                <a:gd name="T36" fmla="*/ 419 w 1078"/>
                <a:gd name="T37" fmla="*/ 142 h 1063"/>
                <a:gd name="T38" fmla="*/ 453 w 1078"/>
                <a:gd name="T39" fmla="*/ 135 h 1063"/>
                <a:gd name="T40" fmla="*/ 481 w 1078"/>
                <a:gd name="T41" fmla="*/ 128 h 1063"/>
                <a:gd name="T42" fmla="*/ 506 w 1078"/>
                <a:gd name="T43" fmla="*/ 121 h 1063"/>
                <a:gd name="T44" fmla="*/ 531 w 1078"/>
                <a:gd name="T45" fmla="*/ 113 h 1063"/>
                <a:gd name="T46" fmla="*/ 554 w 1078"/>
                <a:gd name="T47" fmla="*/ 105 h 1063"/>
                <a:gd name="T48" fmla="*/ 576 w 1078"/>
                <a:gd name="T49" fmla="*/ 96 h 1063"/>
                <a:gd name="T50" fmla="*/ 595 w 1078"/>
                <a:gd name="T51" fmla="*/ 86 h 1063"/>
                <a:gd name="T52" fmla="*/ 614 w 1078"/>
                <a:gd name="T53" fmla="*/ 77 h 1063"/>
                <a:gd name="T54" fmla="*/ 632 w 1078"/>
                <a:gd name="T55" fmla="*/ 68 h 1063"/>
                <a:gd name="T56" fmla="*/ 648 w 1078"/>
                <a:gd name="T57" fmla="*/ 59 h 1063"/>
                <a:gd name="T58" fmla="*/ 662 w 1078"/>
                <a:gd name="T59" fmla="*/ 48 h 1063"/>
                <a:gd name="T60" fmla="*/ 676 w 1078"/>
                <a:gd name="T61" fmla="*/ 39 h 1063"/>
                <a:gd name="T62" fmla="*/ 688 w 1078"/>
                <a:gd name="T63" fmla="*/ 31 h 1063"/>
                <a:gd name="T64" fmla="*/ 699 w 1078"/>
                <a:gd name="T65" fmla="*/ 22 h 1063"/>
                <a:gd name="T66" fmla="*/ 709 w 1078"/>
                <a:gd name="T67" fmla="*/ 14 h 1063"/>
                <a:gd name="T68" fmla="*/ 717 w 1078"/>
                <a:gd name="T69" fmla="*/ 7 h 1063"/>
                <a:gd name="T70" fmla="*/ 724 w 1078"/>
                <a:gd name="T71" fmla="*/ 0 h 1063"/>
                <a:gd name="T72" fmla="*/ 744 w 1078"/>
                <a:gd name="T73" fmla="*/ 12 h 1063"/>
                <a:gd name="T74" fmla="*/ 762 w 1078"/>
                <a:gd name="T75" fmla="*/ 24 h 1063"/>
                <a:gd name="T76" fmla="*/ 781 w 1078"/>
                <a:gd name="T77" fmla="*/ 38 h 1063"/>
                <a:gd name="T78" fmla="*/ 799 w 1078"/>
                <a:gd name="T79" fmla="*/ 51 h 1063"/>
                <a:gd name="T80" fmla="*/ 817 w 1078"/>
                <a:gd name="T81" fmla="*/ 66 h 1063"/>
                <a:gd name="T82" fmla="*/ 835 w 1078"/>
                <a:gd name="T83" fmla="*/ 81 h 1063"/>
                <a:gd name="T84" fmla="*/ 852 w 1078"/>
                <a:gd name="T85" fmla="*/ 96 h 1063"/>
                <a:gd name="T86" fmla="*/ 868 w 1078"/>
                <a:gd name="T87" fmla="*/ 112 h 1063"/>
                <a:gd name="T88" fmla="*/ 892 w 1078"/>
                <a:gd name="T89" fmla="*/ 137 h 1063"/>
                <a:gd name="T90" fmla="*/ 915 w 1078"/>
                <a:gd name="T91" fmla="*/ 164 h 1063"/>
                <a:gd name="T92" fmla="*/ 937 w 1078"/>
                <a:gd name="T93" fmla="*/ 191 h 1063"/>
                <a:gd name="T94" fmla="*/ 958 w 1078"/>
                <a:gd name="T95" fmla="*/ 220 h 1063"/>
                <a:gd name="T96" fmla="*/ 976 w 1078"/>
                <a:gd name="T97" fmla="*/ 249 h 1063"/>
                <a:gd name="T98" fmla="*/ 994 w 1078"/>
                <a:gd name="T99" fmla="*/ 279 h 1063"/>
                <a:gd name="T100" fmla="*/ 1010 w 1078"/>
                <a:gd name="T101" fmla="*/ 310 h 1063"/>
                <a:gd name="T102" fmla="*/ 1024 w 1078"/>
                <a:gd name="T103" fmla="*/ 342 h 1063"/>
                <a:gd name="T104" fmla="*/ 1036 w 1078"/>
                <a:gd name="T105" fmla="*/ 374 h 1063"/>
                <a:gd name="T106" fmla="*/ 1047 w 1078"/>
                <a:gd name="T107" fmla="*/ 407 h 1063"/>
                <a:gd name="T108" fmla="*/ 1056 w 1078"/>
                <a:gd name="T109" fmla="*/ 440 h 1063"/>
                <a:gd name="T110" fmla="*/ 1064 w 1078"/>
                <a:gd name="T111" fmla="*/ 475 h 1063"/>
                <a:gd name="T112" fmla="*/ 1070 w 1078"/>
                <a:gd name="T113" fmla="*/ 509 h 1063"/>
                <a:gd name="T114" fmla="*/ 1074 w 1078"/>
                <a:gd name="T115" fmla="*/ 544 h 1063"/>
                <a:gd name="T116" fmla="*/ 1077 w 1078"/>
                <a:gd name="T117" fmla="*/ 580 h 1063"/>
                <a:gd name="T118" fmla="*/ 1078 w 1078"/>
                <a:gd name="T119" fmla="*/ 615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8" h="1063">
                  <a:moveTo>
                    <a:pt x="1078" y="615"/>
                  </a:moveTo>
                  <a:lnTo>
                    <a:pt x="1078" y="1063"/>
                  </a:lnTo>
                  <a:lnTo>
                    <a:pt x="250" y="1063"/>
                  </a:lnTo>
                  <a:lnTo>
                    <a:pt x="0" y="130"/>
                  </a:lnTo>
                  <a:lnTo>
                    <a:pt x="18" y="134"/>
                  </a:lnTo>
                  <a:lnTo>
                    <a:pt x="38" y="137"/>
                  </a:lnTo>
                  <a:lnTo>
                    <a:pt x="60" y="142"/>
                  </a:lnTo>
                  <a:lnTo>
                    <a:pt x="84" y="145"/>
                  </a:lnTo>
                  <a:lnTo>
                    <a:pt x="108" y="149"/>
                  </a:lnTo>
                  <a:lnTo>
                    <a:pt x="134" y="151"/>
                  </a:lnTo>
                  <a:lnTo>
                    <a:pt x="162" y="153"/>
                  </a:lnTo>
                  <a:lnTo>
                    <a:pt x="191" y="154"/>
                  </a:lnTo>
                  <a:lnTo>
                    <a:pt x="221" y="156"/>
                  </a:lnTo>
                  <a:lnTo>
                    <a:pt x="252" y="157"/>
                  </a:lnTo>
                  <a:lnTo>
                    <a:pt x="284" y="156"/>
                  </a:lnTo>
                  <a:lnTo>
                    <a:pt x="316" y="154"/>
                  </a:lnTo>
                  <a:lnTo>
                    <a:pt x="350" y="151"/>
                  </a:lnTo>
                  <a:lnTo>
                    <a:pt x="384" y="148"/>
                  </a:lnTo>
                  <a:lnTo>
                    <a:pt x="419" y="142"/>
                  </a:lnTo>
                  <a:lnTo>
                    <a:pt x="453" y="135"/>
                  </a:lnTo>
                  <a:lnTo>
                    <a:pt x="481" y="128"/>
                  </a:lnTo>
                  <a:lnTo>
                    <a:pt x="506" y="121"/>
                  </a:lnTo>
                  <a:lnTo>
                    <a:pt x="531" y="113"/>
                  </a:lnTo>
                  <a:lnTo>
                    <a:pt x="554" y="105"/>
                  </a:lnTo>
                  <a:lnTo>
                    <a:pt x="576" y="96"/>
                  </a:lnTo>
                  <a:lnTo>
                    <a:pt x="595" y="86"/>
                  </a:lnTo>
                  <a:lnTo>
                    <a:pt x="614" y="77"/>
                  </a:lnTo>
                  <a:lnTo>
                    <a:pt x="632" y="68"/>
                  </a:lnTo>
                  <a:lnTo>
                    <a:pt x="648" y="59"/>
                  </a:lnTo>
                  <a:lnTo>
                    <a:pt x="662" y="48"/>
                  </a:lnTo>
                  <a:lnTo>
                    <a:pt x="676" y="39"/>
                  </a:lnTo>
                  <a:lnTo>
                    <a:pt x="688" y="31"/>
                  </a:lnTo>
                  <a:lnTo>
                    <a:pt x="699" y="22"/>
                  </a:lnTo>
                  <a:lnTo>
                    <a:pt x="709" y="14"/>
                  </a:lnTo>
                  <a:lnTo>
                    <a:pt x="717" y="7"/>
                  </a:lnTo>
                  <a:lnTo>
                    <a:pt x="724" y="0"/>
                  </a:lnTo>
                  <a:lnTo>
                    <a:pt x="744" y="12"/>
                  </a:lnTo>
                  <a:lnTo>
                    <a:pt x="762" y="24"/>
                  </a:lnTo>
                  <a:lnTo>
                    <a:pt x="781" y="38"/>
                  </a:lnTo>
                  <a:lnTo>
                    <a:pt x="799" y="51"/>
                  </a:lnTo>
                  <a:lnTo>
                    <a:pt x="817" y="66"/>
                  </a:lnTo>
                  <a:lnTo>
                    <a:pt x="835" y="81"/>
                  </a:lnTo>
                  <a:lnTo>
                    <a:pt x="852" y="96"/>
                  </a:lnTo>
                  <a:lnTo>
                    <a:pt x="868" y="112"/>
                  </a:lnTo>
                  <a:lnTo>
                    <a:pt x="892" y="137"/>
                  </a:lnTo>
                  <a:lnTo>
                    <a:pt x="915" y="164"/>
                  </a:lnTo>
                  <a:lnTo>
                    <a:pt x="937" y="191"/>
                  </a:lnTo>
                  <a:lnTo>
                    <a:pt x="958" y="220"/>
                  </a:lnTo>
                  <a:lnTo>
                    <a:pt x="976" y="249"/>
                  </a:lnTo>
                  <a:lnTo>
                    <a:pt x="994" y="279"/>
                  </a:lnTo>
                  <a:lnTo>
                    <a:pt x="1010" y="310"/>
                  </a:lnTo>
                  <a:lnTo>
                    <a:pt x="1024" y="342"/>
                  </a:lnTo>
                  <a:lnTo>
                    <a:pt x="1036" y="374"/>
                  </a:lnTo>
                  <a:lnTo>
                    <a:pt x="1047" y="407"/>
                  </a:lnTo>
                  <a:lnTo>
                    <a:pt x="1056" y="440"/>
                  </a:lnTo>
                  <a:lnTo>
                    <a:pt x="1064" y="475"/>
                  </a:lnTo>
                  <a:lnTo>
                    <a:pt x="1070" y="509"/>
                  </a:lnTo>
                  <a:lnTo>
                    <a:pt x="1074" y="544"/>
                  </a:lnTo>
                  <a:lnTo>
                    <a:pt x="1077" y="580"/>
                  </a:lnTo>
                  <a:lnTo>
                    <a:pt x="1078" y="615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57" name="Freeform 70"/>
            <p:cNvSpPr>
              <a:spLocks/>
            </p:cNvSpPr>
            <p:nvPr/>
          </p:nvSpPr>
          <p:spPr bwMode="auto">
            <a:xfrm>
              <a:off x="335" y="3503"/>
              <a:ext cx="347" cy="87"/>
            </a:xfrm>
            <a:custGeom>
              <a:avLst/>
              <a:gdLst>
                <a:gd name="T0" fmla="*/ 689 w 696"/>
                <a:gd name="T1" fmla="*/ 65 h 174"/>
                <a:gd name="T2" fmla="*/ 672 w 696"/>
                <a:gd name="T3" fmla="*/ 77 h 174"/>
                <a:gd name="T4" fmla="*/ 652 w 696"/>
                <a:gd name="T5" fmla="*/ 90 h 174"/>
                <a:gd name="T6" fmla="*/ 629 w 696"/>
                <a:gd name="T7" fmla="*/ 103 h 174"/>
                <a:gd name="T8" fmla="*/ 603 w 696"/>
                <a:gd name="T9" fmla="*/ 116 h 174"/>
                <a:gd name="T10" fmla="*/ 574 w 696"/>
                <a:gd name="T11" fmla="*/ 129 h 174"/>
                <a:gd name="T12" fmla="*/ 540 w 696"/>
                <a:gd name="T13" fmla="*/ 141 h 174"/>
                <a:gd name="T14" fmla="*/ 505 w 696"/>
                <a:gd name="T15" fmla="*/ 150 h 174"/>
                <a:gd name="T16" fmla="*/ 439 w 696"/>
                <a:gd name="T17" fmla="*/ 163 h 174"/>
                <a:gd name="T18" fmla="*/ 349 w 696"/>
                <a:gd name="T19" fmla="*/ 173 h 174"/>
                <a:gd name="T20" fmla="*/ 265 w 696"/>
                <a:gd name="T21" fmla="*/ 173 h 174"/>
                <a:gd name="T22" fmla="*/ 188 w 696"/>
                <a:gd name="T23" fmla="*/ 168 h 174"/>
                <a:gd name="T24" fmla="*/ 121 w 696"/>
                <a:gd name="T25" fmla="*/ 160 h 174"/>
                <a:gd name="T26" fmla="*/ 67 w 696"/>
                <a:gd name="T27" fmla="*/ 150 h 174"/>
                <a:gd name="T28" fmla="*/ 29 w 696"/>
                <a:gd name="T29" fmla="*/ 142 h 174"/>
                <a:gd name="T30" fmla="*/ 8 w 696"/>
                <a:gd name="T31" fmla="*/ 136 h 174"/>
                <a:gd name="T32" fmla="*/ 0 w 696"/>
                <a:gd name="T33" fmla="*/ 133 h 174"/>
                <a:gd name="T34" fmla="*/ 46 w 696"/>
                <a:gd name="T35" fmla="*/ 103 h 174"/>
                <a:gd name="T36" fmla="*/ 95 w 696"/>
                <a:gd name="T37" fmla="*/ 76 h 174"/>
                <a:gd name="T38" fmla="*/ 144 w 696"/>
                <a:gd name="T39" fmla="*/ 53 h 174"/>
                <a:gd name="T40" fmla="*/ 195 w 696"/>
                <a:gd name="T41" fmla="*/ 35 h 174"/>
                <a:gd name="T42" fmla="*/ 248 w 696"/>
                <a:gd name="T43" fmla="*/ 20 h 174"/>
                <a:gd name="T44" fmla="*/ 302 w 696"/>
                <a:gd name="T45" fmla="*/ 9 h 174"/>
                <a:gd name="T46" fmla="*/ 357 w 696"/>
                <a:gd name="T47" fmla="*/ 2 h 174"/>
                <a:gd name="T48" fmla="*/ 414 w 696"/>
                <a:gd name="T49" fmla="*/ 0 h 174"/>
                <a:gd name="T50" fmla="*/ 451 w 696"/>
                <a:gd name="T51" fmla="*/ 1 h 174"/>
                <a:gd name="T52" fmla="*/ 487 w 696"/>
                <a:gd name="T53" fmla="*/ 4 h 174"/>
                <a:gd name="T54" fmla="*/ 523 w 696"/>
                <a:gd name="T55" fmla="*/ 8 h 174"/>
                <a:gd name="T56" fmla="*/ 559 w 696"/>
                <a:gd name="T57" fmla="*/ 15 h 174"/>
                <a:gd name="T58" fmla="*/ 593 w 696"/>
                <a:gd name="T59" fmla="*/ 23 h 174"/>
                <a:gd name="T60" fmla="*/ 628 w 696"/>
                <a:gd name="T61" fmla="*/ 34 h 174"/>
                <a:gd name="T62" fmla="*/ 663 w 696"/>
                <a:gd name="T63" fmla="*/ 45 h 174"/>
                <a:gd name="T64" fmla="*/ 696 w 696"/>
                <a:gd name="T65" fmla="*/ 5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6" h="174">
                  <a:moveTo>
                    <a:pt x="696" y="59"/>
                  </a:moveTo>
                  <a:lnTo>
                    <a:pt x="689" y="65"/>
                  </a:lnTo>
                  <a:lnTo>
                    <a:pt x="681" y="70"/>
                  </a:lnTo>
                  <a:lnTo>
                    <a:pt x="672" y="77"/>
                  </a:lnTo>
                  <a:lnTo>
                    <a:pt x="663" y="83"/>
                  </a:lnTo>
                  <a:lnTo>
                    <a:pt x="652" y="90"/>
                  </a:lnTo>
                  <a:lnTo>
                    <a:pt x="641" y="97"/>
                  </a:lnTo>
                  <a:lnTo>
                    <a:pt x="629" y="103"/>
                  </a:lnTo>
                  <a:lnTo>
                    <a:pt x="616" y="110"/>
                  </a:lnTo>
                  <a:lnTo>
                    <a:pt x="603" y="116"/>
                  </a:lnTo>
                  <a:lnTo>
                    <a:pt x="589" y="122"/>
                  </a:lnTo>
                  <a:lnTo>
                    <a:pt x="574" y="129"/>
                  </a:lnTo>
                  <a:lnTo>
                    <a:pt x="558" y="135"/>
                  </a:lnTo>
                  <a:lnTo>
                    <a:pt x="540" y="141"/>
                  </a:lnTo>
                  <a:lnTo>
                    <a:pt x="523" y="145"/>
                  </a:lnTo>
                  <a:lnTo>
                    <a:pt x="505" y="150"/>
                  </a:lnTo>
                  <a:lnTo>
                    <a:pt x="485" y="154"/>
                  </a:lnTo>
                  <a:lnTo>
                    <a:pt x="439" y="163"/>
                  </a:lnTo>
                  <a:lnTo>
                    <a:pt x="394" y="168"/>
                  </a:lnTo>
                  <a:lnTo>
                    <a:pt x="349" y="173"/>
                  </a:lnTo>
                  <a:lnTo>
                    <a:pt x="307" y="174"/>
                  </a:lnTo>
                  <a:lnTo>
                    <a:pt x="265" y="173"/>
                  </a:lnTo>
                  <a:lnTo>
                    <a:pt x="226" y="172"/>
                  </a:lnTo>
                  <a:lnTo>
                    <a:pt x="188" y="168"/>
                  </a:lnTo>
                  <a:lnTo>
                    <a:pt x="153" y="165"/>
                  </a:lnTo>
                  <a:lnTo>
                    <a:pt x="121" y="160"/>
                  </a:lnTo>
                  <a:lnTo>
                    <a:pt x="92" y="156"/>
                  </a:lnTo>
                  <a:lnTo>
                    <a:pt x="67" y="150"/>
                  </a:lnTo>
                  <a:lnTo>
                    <a:pt x="46" y="145"/>
                  </a:lnTo>
                  <a:lnTo>
                    <a:pt x="29" y="142"/>
                  </a:lnTo>
                  <a:lnTo>
                    <a:pt x="16" y="138"/>
                  </a:lnTo>
                  <a:lnTo>
                    <a:pt x="8" y="136"/>
                  </a:lnTo>
                  <a:lnTo>
                    <a:pt x="5" y="135"/>
                  </a:lnTo>
                  <a:lnTo>
                    <a:pt x="0" y="133"/>
                  </a:lnTo>
                  <a:lnTo>
                    <a:pt x="23" y="118"/>
                  </a:lnTo>
                  <a:lnTo>
                    <a:pt x="46" y="103"/>
                  </a:lnTo>
                  <a:lnTo>
                    <a:pt x="71" y="89"/>
                  </a:lnTo>
                  <a:lnTo>
                    <a:pt x="95" y="76"/>
                  </a:lnTo>
                  <a:lnTo>
                    <a:pt x="119" y="65"/>
                  </a:lnTo>
                  <a:lnTo>
                    <a:pt x="144" y="53"/>
                  </a:lnTo>
                  <a:lnTo>
                    <a:pt x="170" y="43"/>
                  </a:lnTo>
                  <a:lnTo>
                    <a:pt x="195" y="35"/>
                  </a:lnTo>
                  <a:lnTo>
                    <a:pt x="221" y="27"/>
                  </a:lnTo>
                  <a:lnTo>
                    <a:pt x="248" y="20"/>
                  </a:lnTo>
                  <a:lnTo>
                    <a:pt x="276" y="14"/>
                  </a:lnTo>
                  <a:lnTo>
                    <a:pt x="302" y="9"/>
                  </a:lnTo>
                  <a:lnTo>
                    <a:pt x="330" y="5"/>
                  </a:lnTo>
                  <a:lnTo>
                    <a:pt x="357" y="2"/>
                  </a:lnTo>
                  <a:lnTo>
                    <a:pt x="386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51" y="1"/>
                  </a:lnTo>
                  <a:lnTo>
                    <a:pt x="469" y="2"/>
                  </a:lnTo>
                  <a:lnTo>
                    <a:pt x="487" y="4"/>
                  </a:lnTo>
                  <a:lnTo>
                    <a:pt x="505" y="6"/>
                  </a:lnTo>
                  <a:lnTo>
                    <a:pt x="523" y="8"/>
                  </a:lnTo>
                  <a:lnTo>
                    <a:pt x="540" y="12"/>
                  </a:lnTo>
                  <a:lnTo>
                    <a:pt x="559" y="15"/>
                  </a:lnTo>
                  <a:lnTo>
                    <a:pt x="576" y="20"/>
                  </a:lnTo>
                  <a:lnTo>
                    <a:pt x="593" y="23"/>
                  </a:lnTo>
                  <a:lnTo>
                    <a:pt x="611" y="29"/>
                  </a:lnTo>
                  <a:lnTo>
                    <a:pt x="628" y="34"/>
                  </a:lnTo>
                  <a:lnTo>
                    <a:pt x="645" y="39"/>
                  </a:lnTo>
                  <a:lnTo>
                    <a:pt x="663" y="45"/>
                  </a:lnTo>
                  <a:lnTo>
                    <a:pt x="680" y="52"/>
                  </a:lnTo>
                  <a:lnTo>
                    <a:pt x="696" y="5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58" name="Freeform 71"/>
            <p:cNvSpPr>
              <a:spLocks/>
            </p:cNvSpPr>
            <p:nvPr/>
          </p:nvSpPr>
          <p:spPr bwMode="auto">
            <a:xfrm>
              <a:off x="184" y="3588"/>
              <a:ext cx="259" cy="495"/>
            </a:xfrm>
            <a:custGeom>
              <a:avLst/>
              <a:gdLst>
                <a:gd name="T0" fmla="*/ 208 w 517"/>
                <a:gd name="T1" fmla="*/ 39 h 990"/>
                <a:gd name="T2" fmla="*/ 214 w 517"/>
                <a:gd name="T3" fmla="*/ 34 h 990"/>
                <a:gd name="T4" fmla="*/ 218 w 517"/>
                <a:gd name="T5" fmla="*/ 28 h 990"/>
                <a:gd name="T6" fmla="*/ 224 w 517"/>
                <a:gd name="T7" fmla="*/ 24 h 990"/>
                <a:gd name="T8" fmla="*/ 230 w 517"/>
                <a:gd name="T9" fmla="*/ 19 h 990"/>
                <a:gd name="T10" fmla="*/ 235 w 517"/>
                <a:gd name="T11" fmla="*/ 13 h 990"/>
                <a:gd name="T12" fmla="*/ 240 w 517"/>
                <a:gd name="T13" fmla="*/ 9 h 990"/>
                <a:gd name="T14" fmla="*/ 245 w 517"/>
                <a:gd name="T15" fmla="*/ 4 h 990"/>
                <a:gd name="T16" fmla="*/ 251 w 517"/>
                <a:gd name="T17" fmla="*/ 0 h 990"/>
                <a:gd name="T18" fmla="*/ 517 w 517"/>
                <a:gd name="T19" fmla="*/ 990 h 990"/>
                <a:gd name="T20" fmla="*/ 0 w 517"/>
                <a:gd name="T21" fmla="*/ 990 h 990"/>
                <a:gd name="T22" fmla="*/ 0 w 517"/>
                <a:gd name="T23" fmla="*/ 542 h 990"/>
                <a:gd name="T24" fmla="*/ 1 w 517"/>
                <a:gd name="T25" fmla="*/ 507 h 990"/>
                <a:gd name="T26" fmla="*/ 3 w 517"/>
                <a:gd name="T27" fmla="*/ 471 h 990"/>
                <a:gd name="T28" fmla="*/ 8 w 517"/>
                <a:gd name="T29" fmla="*/ 436 h 990"/>
                <a:gd name="T30" fmla="*/ 13 w 517"/>
                <a:gd name="T31" fmla="*/ 402 h 990"/>
                <a:gd name="T32" fmla="*/ 20 w 517"/>
                <a:gd name="T33" fmla="*/ 367 h 990"/>
                <a:gd name="T34" fmla="*/ 30 w 517"/>
                <a:gd name="T35" fmla="*/ 334 h 990"/>
                <a:gd name="T36" fmla="*/ 41 w 517"/>
                <a:gd name="T37" fmla="*/ 301 h 990"/>
                <a:gd name="T38" fmla="*/ 54 w 517"/>
                <a:gd name="T39" fmla="*/ 269 h 990"/>
                <a:gd name="T40" fmla="*/ 68 w 517"/>
                <a:gd name="T41" fmla="*/ 237 h 990"/>
                <a:gd name="T42" fmla="*/ 83 w 517"/>
                <a:gd name="T43" fmla="*/ 206 h 990"/>
                <a:gd name="T44" fmla="*/ 100 w 517"/>
                <a:gd name="T45" fmla="*/ 176 h 990"/>
                <a:gd name="T46" fmla="*/ 118 w 517"/>
                <a:gd name="T47" fmla="*/ 147 h 990"/>
                <a:gd name="T48" fmla="*/ 139 w 517"/>
                <a:gd name="T49" fmla="*/ 118 h 990"/>
                <a:gd name="T50" fmla="*/ 161 w 517"/>
                <a:gd name="T51" fmla="*/ 91 h 990"/>
                <a:gd name="T52" fmla="*/ 184 w 517"/>
                <a:gd name="T53" fmla="*/ 64 h 990"/>
                <a:gd name="T54" fmla="*/ 208 w 517"/>
                <a:gd name="T55" fmla="*/ 39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7" h="990">
                  <a:moveTo>
                    <a:pt x="208" y="39"/>
                  </a:moveTo>
                  <a:lnTo>
                    <a:pt x="214" y="34"/>
                  </a:lnTo>
                  <a:lnTo>
                    <a:pt x="218" y="28"/>
                  </a:lnTo>
                  <a:lnTo>
                    <a:pt x="224" y="24"/>
                  </a:lnTo>
                  <a:lnTo>
                    <a:pt x="230" y="19"/>
                  </a:lnTo>
                  <a:lnTo>
                    <a:pt x="235" y="13"/>
                  </a:lnTo>
                  <a:lnTo>
                    <a:pt x="240" y="9"/>
                  </a:lnTo>
                  <a:lnTo>
                    <a:pt x="245" y="4"/>
                  </a:lnTo>
                  <a:lnTo>
                    <a:pt x="251" y="0"/>
                  </a:lnTo>
                  <a:lnTo>
                    <a:pt x="517" y="990"/>
                  </a:lnTo>
                  <a:lnTo>
                    <a:pt x="0" y="990"/>
                  </a:lnTo>
                  <a:lnTo>
                    <a:pt x="0" y="542"/>
                  </a:lnTo>
                  <a:lnTo>
                    <a:pt x="1" y="507"/>
                  </a:lnTo>
                  <a:lnTo>
                    <a:pt x="3" y="471"/>
                  </a:lnTo>
                  <a:lnTo>
                    <a:pt x="8" y="436"/>
                  </a:lnTo>
                  <a:lnTo>
                    <a:pt x="13" y="402"/>
                  </a:lnTo>
                  <a:lnTo>
                    <a:pt x="20" y="367"/>
                  </a:lnTo>
                  <a:lnTo>
                    <a:pt x="30" y="334"/>
                  </a:lnTo>
                  <a:lnTo>
                    <a:pt x="41" y="301"/>
                  </a:lnTo>
                  <a:lnTo>
                    <a:pt x="54" y="269"/>
                  </a:lnTo>
                  <a:lnTo>
                    <a:pt x="68" y="237"/>
                  </a:lnTo>
                  <a:lnTo>
                    <a:pt x="83" y="206"/>
                  </a:lnTo>
                  <a:lnTo>
                    <a:pt x="100" y="176"/>
                  </a:lnTo>
                  <a:lnTo>
                    <a:pt x="118" y="147"/>
                  </a:lnTo>
                  <a:lnTo>
                    <a:pt x="139" y="118"/>
                  </a:lnTo>
                  <a:lnTo>
                    <a:pt x="161" y="91"/>
                  </a:lnTo>
                  <a:lnTo>
                    <a:pt x="184" y="64"/>
                  </a:lnTo>
                  <a:lnTo>
                    <a:pt x="208" y="39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59" name="Freeform 72"/>
            <p:cNvSpPr>
              <a:spLocks/>
            </p:cNvSpPr>
            <p:nvPr/>
          </p:nvSpPr>
          <p:spPr bwMode="auto">
            <a:xfrm>
              <a:off x="329" y="2976"/>
              <a:ext cx="445" cy="457"/>
            </a:xfrm>
            <a:custGeom>
              <a:avLst/>
              <a:gdLst>
                <a:gd name="T0" fmla="*/ 859 w 889"/>
                <a:gd name="T1" fmla="*/ 188 h 914"/>
                <a:gd name="T2" fmla="*/ 806 w 889"/>
                <a:gd name="T3" fmla="*/ 144 h 914"/>
                <a:gd name="T4" fmla="*/ 752 w 889"/>
                <a:gd name="T5" fmla="*/ 106 h 914"/>
                <a:gd name="T6" fmla="*/ 699 w 889"/>
                <a:gd name="T7" fmla="*/ 74 h 914"/>
                <a:gd name="T8" fmla="*/ 647 w 889"/>
                <a:gd name="T9" fmla="*/ 47 h 914"/>
                <a:gd name="T10" fmla="*/ 594 w 889"/>
                <a:gd name="T11" fmla="*/ 27 h 914"/>
                <a:gd name="T12" fmla="*/ 542 w 889"/>
                <a:gd name="T13" fmla="*/ 12 h 914"/>
                <a:gd name="T14" fmla="*/ 491 w 889"/>
                <a:gd name="T15" fmla="*/ 3 h 914"/>
                <a:gd name="T16" fmla="*/ 440 w 889"/>
                <a:gd name="T17" fmla="*/ 0 h 914"/>
                <a:gd name="T18" fmla="*/ 392 w 889"/>
                <a:gd name="T19" fmla="*/ 2 h 914"/>
                <a:gd name="T20" fmla="*/ 342 w 889"/>
                <a:gd name="T21" fmla="*/ 12 h 914"/>
                <a:gd name="T22" fmla="*/ 291 w 889"/>
                <a:gd name="T23" fmla="*/ 25 h 914"/>
                <a:gd name="T24" fmla="*/ 241 w 889"/>
                <a:gd name="T25" fmla="*/ 45 h 914"/>
                <a:gd name="T26" fmla="*/ 189 w 889"/>
                <a:gd name="T27" fmla="*/ 69 h 914"/>
                <a:gd name="T28" fmla="*/ 137 w 889"/>
                <a:gd name="T29" fmla="*/ 100 h 914"/>
                <a:gd name="T30" fmla="*/ 84 w 889"/>
                <a:gd name="T31" fmla="*/ 136 h 914"/>
                <a:gd name="T32" fmla="*/ 31 w 889"/>
                <a:gd name="T33" fmla="*/ 177 h 914"/>
                <a:gd name="T34" fmla="*/ 150 w 889"/>
                <a:gd name="T35" fmla="*/ 379 h 914"/>
                <a:gd name="T36" fmla="*/ 125 w 889"/>
                <a:gd name="T37" fmla="*/ 422 h 914"/>
                <a:gd name="T38" fmla="*/ 107 w 889"/>
                <a:gd name="T39" fmla="*/ 468 h 914"/>
                <a:gd name="T40" fmla="*/ 95 w 889"/>
                <a:gd name="T41" fmla="*/ 516 h 914"/>
                <a:gd name="T42" fmla="*/ 92 w 889"/>
                <a:gd name="T43" fmla="*/ 568 h 914"/>
                <a:gd name="T44" fmla="*/ 99 w 889"/>
                <a:gd name="T45" fmla="*/ 636 h 914"/>
                <a:gd name="T46" fmla="*/ 119 w 889"/>
                <a:gd name="T47" fmla="*/ 701 h 914"/>
                <a:gd name="T48" fmla="*/ 150 w 889"/>
                <a:gd name="T49" fmla="*/ 759 h 914"/>
                <a:gd name="T50" fmla="*/ 193 w 889"/>
                <a:gd name="T51" fmla="*/ 812 h 914"/>
                <a:gd name="T52" fmla="*/ 219 w 889"/>
                <a:gd name="T53" fmla="*/ 835 h 914"/>
                <a:gd name="T54" fmla="*/ 246 w 889"/>
                <a:gd name="T55" fmla="*/ 856 h 914"/>
                <a:gd name="T56" fmla="*/ 275 w 889"/>
                <a:gd name="T57" fmla="*/ 873 h 914"/>
                <a:gd name="T58" fmla="*/ 306 w 889"/>
                <a:gd name="T59" fmla="*/ 887 h 914"/>
                <a:gd name="T60" fmla="*/ 339 w 889"/>
                <a:gd name="T61" fmla="*/ 899 h 914"/>
                <a:gd name="T62" fmla="*/ 371 w 889"/>
                <a:gd name="T63" fmla="*/ 907 h 914"/>
                <a:gd name="T64" fmla="*/ 405 w 889"/>
                <a:gd name="T65" fmla="*/ 913 h 914"/>
                <a:gd name="T66" fmla="*/ 440 w 889"/>
                <a:gd name="T67" fmla="*/ 914 h 914"/>
                <a:gd name="T68" fmla="*/ 474 w 889"/>
                <a:gd name="T69" fmla="*/ 913 h 914"/>
                <a:gd name="T70" fmla="*/ 508 w 889"/>
                <a:gd name="T71" fmla="*/ 907 h 914"/>
                <a:gd name="T72" fmla="*/ 541 w 889"/>
                <a:gd name="T73" fmla="*/ 899 h 914"/>
                <a:gd name="T74" fmla="*/ 574 w 889"/>
                <a:gd name="T75" fmla="*/ 887 h 914"/>
                <a:gd name="T76" fmla="*/ 603 w 889"/>
                <a:gd name="T77" fmla="*/ 873 h 914"/>
                <a:gd name="T78" fmla="*/ 632 w 889"/>
                <a:gd name="T79" fmla="*/ 856 h 914"/>
                <a:gd name="T80" fmla="*/ 660 w 889"/>
                <a:gd name="T81" fmla="*/ 835 h 914"/>
                <a:gd name="T82" fmla="*/ 685 w 889"/>
                <a:gd name="T83" fmla="*/ 812 h 914"/>
                <a:gd name="T84" fmla="*/ 728 w 889"/>
                <a:gd name="T85" fmla="*/ 759 h 914"/>
                <a:gd name="T86" fmla="*/ 760 w 889"/>
                <a:gd name="T87" fmla="*/ 701 h 914"/>
                <a:gd name="T88" fmla="*/ 779 w 889"/>
                <a:gd name="T89" fmla="*/ 636 h 914"/>
                <a:gd name="T90" fmla="*/ 785 w 889"/>
                <a:gd name="T91" fmla="*/ 568 h 914"/>
                <a:gd name="T92" fmla="*/ 782 w 889"/>
                <a:gd name="T93" fmla="*/ 522 h 914"/>
                <a:gd name="T94" fmla="*/ 774 w 889"/>
                <a:gd name="T95" fmla="*/ 477 h 914"/>
                <a:gd name="T96" fmla="*/ 758 w 889"/>
                <a:gd name="T97" fmla="*/ 433 h 914"/>
                <a:gd name="T98" fmla="*/ 737 w 889"/>
                <a:gd name="T99" fmla="*/ 393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9" h="914">
                  <a:moveTo>
                    <a:pt x="889" y="213"/>
                  </a:moveTo>
                  <a:lnTo>
                    <a:pt x="859" y="188"/>
                  </a:lnTo>
                  <a:lnTo>
                    <a:pt x="833" y="165"/>
                  </a:lnTo>
                  <a:lnTo>
                    <a:pt x="806" y="144"/>
                  </a:lnTo>
                  <a:lnTo>
                    <a:pt x="779" y="124"/>
                  </a:lnTo>
                  <a:lnTo>
                    <a:pt x="752" y="106"/>
                  </a:lnTo>
                  <a:lnTo>
                    <a:pt x="726" y="89"/>
                  </a:lnTo>
                  <a:lnTo>
                    <a:pt x="699" y="74"/>
                  </a:lnTo>
                  <a:lnTo>
                    <a:pt x="674" y="60"/>
                  </a:lnTo>
                  <a:lnTo>
                    <a:pt x="647" y="47"/>
                  </a:lnTo>
                  <a:lnTo>
                    <a:pt x="621" y="36"/>
                  </a:lnTo>
                  <a:lnTo>
                    <a:pt x="594" y="27"/>
                  </a:lnTo>
                  <a:lnTo>
                    <a:pt x="569" y="18"/>
                  </a:lnTo>
                  <a:lnTo>
                    <a:pt x="542" y="12"/>
                  </a:lnTo>
                  <a:lnTo>
                    <a:pt x="517" y="7"/>
                  </a:lnTo>
                  <a:lnTo>
                    <a:pt x="491" y="3"/>
                  </a:lnTo>
                  <a:lnTo>
                    <a:pt x="465" y="1"/>
                  </a:lnTo>
                  <a:lnTo>
                    <a:pt x="440" y="0"/>
                  </a:lnTo>
                  <a:lnTo>
                    <a:pt x="416" y="1"/>
                  </a:lnTo>
                  <a:lnTo>
                    <a:pt x="392" y="2"/>
                  </a:lnTo>
                  <a:lnTo>
                    <a:pt x="366" y="6"/>
                  </a:lnTo>
                  <a:lnTo>
                    <a:pt x="342" y="12"/>
                  </a:lnTo>
                  <a:lnTo>
                    <a:pt x="317" y="17"/>
                  </a:lnTo>
                  <a:lnTo>
                    <a:pt x="291" y="25"/>
                  </a:lnTo>
                  <a:lnTo>
                    <a:pt x="266" y="35"/>
                  </a:lnTo>
                  <a:lnTo>
                    <a:pt x="241" y="45"/>
                  </a:lnTo>
                  <a:lnTo>
                    <a:pt x="214" y="56"/>
                  </a:lnTo>
                  <a:lnTo>
                    <a:pt x="189" y="69"/>
                  </a:lnTo>
                  <a:lnTo>
                    <a:pt x="162" y="84"/>
                  </a:lnTo>
                  <a:lnTo>
                    <a:pt x="137" y="100"/>
                  </a:lnTo>
                  <a:lnTo>
                    <a:pt x="110" y="118"/>
                  </a:lnTo>
                  <a:lnTo>
                    <a:pt x="84" y="136"/>
                  </a:lnTo>
                  <a:lnTo>
                    <a:pt x="57" y="156"/>
                  </a:lnTo>
                  <a:lnTo>
                    <a:pt x="31" y="177"/>
                  </a:lnTo>
                  <a:lnTo>
                    <a:pt x="0" y="203"/>
                  </a:lnTo>
                  <a:lnTo>
                    <a:pt x="150" y="379"/>
                  </a:lnTo>
                  <a:lnTo>
                    <a:pt x="137" y="400"/>
                  </a:lnTo>
                  <a:lnTo>
                    <a:pt x="125" y="422"/>
                  </a:lnTo>
                  <a:lnTo>
                    <a:pt x="115" y="444"/>
                  </a:lnTo>
                  <a:lnTo>
                    <a:pt x="107" y="468"/>
                  </a:lnTo>
                  <a:lnTo>
                    <a:pt x="100" y="492"/>
                  </a:lnTo>
                  <a:lnTo>
                    <a:pt x="95" y="516"/>
                  </a:lnTo>
                  <a:lnTo>
                    <a:pt x="93" y="542"/>
                  </a:lnTo>
                  <a:lnTo>
                    <a:pt x="92" y="568"/>
                  </a:lnTo>
                  <a:lnTo>
                    <a:pt x="93" y="603"/>
                  </a:lnTo>
                  <a:lnTo>
                    <a:pt x="99" y="636"/>
                  </a:lnTo>
                  <a:lnTo>
                    <a:pt x="107" y="668"/>
                  </a:lnTo>
                  <a:lnTo>
                    <a:pt x="119" y="701"/>
                  </a:lnTo>
                  <a:lnTo>
                    <a:pt x="132" y="730"/>
                  </a:lnTo>
                  <a:lnTo>
                    <a:pt x="150" y="759"/>
                  </a:lnTo>
                  <a:lnTo>
                    <a:pt x="170" y="787"/>
                  </a:lnTo>
                  <a:lnTo>
                    <a:pt x="193" y="812"/>
                  </a:lnTo>
                  <a:lnTo>
                    <a:pt x="206" y="824"/>
                  </a:lnTo>
                  <a:lnTo>
                    <a:pt x="219" y="835"/>
                  </a:lnTo>
                  <a:lnTo>
                    <a:pt x="233" y="846"/>
                  </a:lnTo>
                  <a:lnTo>
                    <a:pt x="246" y="856"/>
                  </a:lnTo>
                  <a:lnTo>
                    <a:pt x="261" y="865"/>
                  </a:lnTo>
                  <a:lnTo>
                    <a:pt x="275" y="873"/>
                  </a:lnTo>
                  <a:lnTo>
                    <a:pt x="291" y="880"/>
                  </a:lnTo>
                  <a:lnTo>
                    <a:pt x="306" y="887"/>
                  </a:lnTo>
                  <a:lnTo>
                    <a:pt x="322" y="894"/>
                  </a:lnTo>
                  <a:lnTo>
                    <a:pt x="339" y="899"/>
                  </a:lnTo>
                  <a:lnTo>
                    <a:pt x="355" y="903"/>
                  </a:lnTo>
                  <a:lnTo>
                    <a:pt x="371" y="907"/>
                  </a:lnTo>
                  <a:lnTo>
                    <a:pt x="388" y="910"/>
                  </a:lnTo>
                  <a:lnTo>
                    <a:pt x="405" y="913"/>
                  </a:lnTo>
                  <a:lnTo>
                    <a:pt x="423" y="914"/>
                  </a:lnTo>
                  <a:lnTo>
                    <a:pt x="440" y="914"/>
                  </a:lnTo>
                  <a:lnTo>
                    <a:pt x="457" y="914"/>
                  </a:lnTo>
                  <a:lnTo>
                    <a:pt x="474" y="913"/>
                  </a:lnTo>
                  <a:lnTo>
                    <a:pt x="492" y="910"/>
                  </a:lnTo>
                  <a:lnTo>
                    <a:pt x="508" y="907"/>
                  </a:lnTo>
                  <a:lnTo>
                    <a:pt x="525" y="903"/>
                  </a:lnTo>
                  <a:lnTo>
                    <a:pt x="541" y="899"/>
                  </a:lnTo>
                  <a:lnTo>
                    <a:pt x="557" y="894"/>
                  </a:lnTo>
                  <a:lnTo>
                    <a:pt x="574" y="887"/>
                  </a:lnTo>
                  <a:lnTo>
                    <a:pt x="588" y="880"/>
                  </a:lnTo>
                  <a:lnTo>
                    <a:pt x="603" y="873"/>
                  </a:lnTo>
                  <a:lnTo>
                    <a:pt x="618" y="865"/>
                  </a:lnTo>
                  <a:lnTo>
                    <a:pt x="632" y="856"/>
                  </a:lnTo>
                  <a:lnTo>
                    <a:pt x="646" y="846"/>
                  </a:lnTo>
                  <a:lnTo>
                    <a:pt x="660" y="835"/>
                  </a:lnTo>
                  <a:lnTo>
                    <a:pt x="673" y="824"/>
                  </a:lnTo>
                  <a:lnTo>
                    <a:pt x="685" y="812"/>
                  </a:lnTo>
                  <a:lnTo>
                    <a:pt x="708" y="787"/>
                  </a:lnTo>
                  <a:lnTo>
                    <a:pt x="728" y="759"/>
                  </a:lnTo>
                  <a:lnTo>
                    <a:pt x="745" y="730"/>
                  </a:lnTo>
                  <a:lnTo>
                    <a:pt x="760" y="701"/>
                  </a:lnTo>
                  <a:lnTo>
                    <a:pt x="770" y="668"/>
                  </a:lnTo>
                  <a:lnTo>
                    <a:pt x="779" y="636"/>
                  </a:lnTo>
                  <a:lnTo>
                    <a:pt x="784" y="603"/>
                  </a:lnTo>
                  <a:lnTo>
                    <a:pt x="785" y="568"/>
                  </a:lnTo>
                  <a:lnTo>
                    <a:pt x="784" y="545"/>
                  </a:lnTo>
                  <a:lnTo>
                    <a:pt x="782" y="522"/>
                  </a:lnTo>
                  <a:lnTo>
                    <a:pt x="779" y="499"/>
                  </a:lnTo>
                  <a:lnTo>
                    <a:pt x="774" y="477"/>
                  </a:lnTo>
                  <a:lnTo>
                    <a:pt x="767" y="455"/>
                  </a:lnTo>
                  <a:lnTo>
                    <a:pt x="758" y="433"/>
                  </a:lnTo>
                  <a:lnTo>
                    <a:pt x="749" y="412"/>
                  </a:lnTo>
                  <a:lnTo>
                    <a:pt x="737" y="393"/>
                  </a:lnTo>
                  <a:lnTo>
                    <a:pt x="889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60" name="Freeform 73"/>
            <p:cNvSpPr>
              <a:spLocks/>
            </p:cNvSpPr>
            <p:nvPr/>
          </p:nvSpPr>
          <p:spPr bwMode="auto">
            <a:xfrm>
              <a:off x="415" y="3146"/>
              <a:ext cx="267" cy="247"/>
            </a:xfrm>
            <a:custGeom>
              <a:avLst/>
              <a:gdLst>
                <a:gd name="T0" fmla="*/ 254 w 534"/>
                <a:gd name="T1" fmla="*/ 494 h 494"/>
                <a:gd name="T2" fmla="*/ 228 w 534"/>
                <a:gd name="T3" fmla="*/ 491 h 494"/>
                <a:gd name="T4" fmla="*/ 202 w 534"/>
                <a:gd name="T5" fmla="*/ 486 h 494"/>
                <a:gd name="T6" fmla="*/ 177 w 534"/>
                <a:gd name="T7" fmla="*/ 479 h 494"/>
                <a:gd name="T8" fmla="*/ 153 w 534"/>
                <a:gd name="T9" fmla="*/ 469 h 494"/>
                <a:gd name="T10" fmla="*/ 130 w 534"/>
                <a:gd name="T11" fmla="*/ 456 h 494"/>
                <a:gd name="T12" fmla="*/ 108 w 534"/>
                <a:gd name="T13" fmla="*/ 442 h 494"/>
                <a:gd name="T14" fmla="*/ 87 w 534"/>
                <a:gd name="T15" fmla="*/ 425 h 494"/>
                <a:gd name="T16" fmla="*/ 59 w 534"/>
                <a:gd name="T17" fmla="*/ 396 h 494"/>
                <a:gd name="T18" fmla="*/ 31 w 534"/>
                <a:gd name="T19" fmla="*/ 352 h 494"/>
                <a:gd name="T20" fmla="*/ 11 w 534"/>
                <a:gd name="T21" fmla="*/ 305 h 494"/>
                <a:gd name="T22" fmla="*/ 1 w 534"/>
                <a:gd name="T23" fmla="*/ 255 h 494"/>
                <a:gd name="T24" fmla="*/ 2 w 534"/>
                <a:gd name="T25" fmla="*/ 195 h 494"/>
                <a:gd name="T26" fmla="*/ 18 w 534"/>
                <a:gd name="T27" fmla="*/ 131 h 494"/>
                <a:gd name="T28" fmla="*/ 62 w 534"/>
                <a:gd name="T29" fmla="*/ 77 h 494"/>
                <a:gd name="T30" fmla="*/ 85 w 534"/>
                <a:gd name="T31" fmla="*/ 60 h 494"/>
                <a:gd name="T32" fmla="*/ 109 w 534"/>
                <a:gd name="T33" fmla="*/ 44 h 494"/>
                <a:gd name="T34" fmla="*/ 134 w 534"/>
                <a:gd name="T35" fmla="*/ 31 h 494"/>
                <a:gd name="T36" fmla="*/ 162 w 534"/>
                <a:gd name="T37" fmla="*/ 19 h 494"/>
                <a:gd name="T38" fmla="*/ 188 w 534"/>
                <a:gd name="T39" fmla="*/ 11 h 494"/>
                <a:gd name="T40" fmla="*/ 217 w 534"/>
                <a:gd name="T41" fmla="*/ 5 h 494"/>
                <a:gd name="T42" fmla="*/ 246 w 534"/>
                <a:gd name="T43" fmla="*/ 1 h 494"/>
                <a:gd name="T44" fmla="*/ 275 w 534"/>
                <a:gd name="T45" fmla="*/ 0 h 494"/>
                <a:gd name="T46" fmla="*/ 304 w 534"/>
                <a:gd name="T47" fmla="*/ 1 h 494"/>
                <a:gd name="T48" fmla="*/ 332 w 534"/>
                <a:gd name="T49" fmla="*/ 5 h 494"/>
                <a:gd name="T50" fmla="*/ 361 w 534"/>
                <a:gd name="T51" fmla="*/ 11 h 494"/>
                <a:gd name="T52" fmla="*/ 388 w 534"/>
                <a:gd name="T53" fmla="*/ 19 h 494"/>
                <a:gd name="T54" fmla="*/ 414 w 534"/>
                <a:gd name="T55" fmla="*/ 31 h 494"/>
                <a:gd name="T56" fmla="*/ 440 w 534"/>
                <a:gd name="T57" fmla="*/ 45 h 494"/>
                <a:gd name="T58" fmla="*/ 464 w 534"/>
                <a:gd name="T59" fmla="*/ 60 h 494"/>
                <a:gd name="T60" fmla="*/ 487 w 534"/>
                <a:gd name="T61" fmla="*/ 78 h 494"/>
                <a:gd name="T62" fmla="*/ 507 w 534"/>
                <a:gd name="T63" fmla="*/ 113 h 494"/>
                <a:gd name="T64" fmla="*/ 522 w 534"/>
                <a:gd name="T65" fmla="*/ 150 h 494"/>
                <a:gd name="T66" fmla="*/ 531 w 534"/>
                <a:gd name="T67" fmla="*/ 188 h 494"/>
                <a:gd name="T68" fmla="*/ 534 w 534"/>
                <a:gd name="T69" fmla="*/ 228 h 494"/>
                <a:gd name="T70" fmla="*/ 528 w 534"/>
                <a:gd name="T71" fmla="*/ 281 h 494"/>
                <a:gd name="T72" fmla="*/ 513 w 534"/>
                <a:gd name="T73" fmla="*/ 332 h 494"/>
                <a:gd name="T74" fmla="*/ 489 w 534"/>
                <a:gd name="T75" fmla="*/ 377 h 494"/>
                <a:gd name="T76" fmla="*/ 457 w 534"/>
                <a:gd name="T77" fmla="*/ 416 h 494"/>
                <a:gd name="T78" fmla="*/ 416 w 534"/>
                <a:gd name="T79" fmla="*/ 448 h 494"/>
                <a:gd name="T80" fmla="*/ 372 w 534"/>
                <a:gd name="T81" fmla="*/ 473 h 494"/>
                <a:gd name="T82" fmla="*/ 322 w 534"/>
                <a:gd name="T83" fmla="*/ 488 h 494"/>
                <a:gd name="T84" fmla="*/ 268 w 534"/>
                <a:gd name="T8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4" h="494">
                  <a:moveTo>
                    <a:pt x="268" y="494"/>
                  </a:moveTo>
                  <a:lnTo>
                    <a:pt x="254" y="494"/>
                  </a:lnTo>
                  <a:lnTo>
                    <a:pt x="241" y="493"/>
                  </a:lnTo>
                  <a:lnTo>
                    <a:pt x="228" y="491"/>
                  </a:lnTo>
                  <a:lnTo>
                    <a:pt x="215" y="490"/>
                  </a:lnTo>
                  <a:lnTo>
                    <a:pt x="202" y="486"/>
                  </a:lnTo>
                  <a:lnTo>
                    <a:pt x="190" y="483"/>
                  </a:lnTo>
                  <a:lnTo>
                    <a:pt x="177" y="479"/>
                  </a:lnTo>
                  <a:lnTo>
                    <a:pt x="164" y="473"/>
                  </a:lnTo>
                  <a:lnTo>
                    <a:pt x="153" y="469"/>
                  </a:lnTo>
                  <a:lnTo>
                    <a:pt x="141" y="463"/>
                  </a:lnTo>
                  <a:lnTo>
                    <a:pt x="130" y="456"/>
                  </a:lnTo>
                  <a:lnTo>
                    <a:pt x="118" y="449"/>
                  </a:lnTo>
                  <a:lnTo>
                    <a:pt x="108" y="442"/>
                  </a:lnTo>
                  <a:lnTo>
                    <a:pt x="97" y="434"/>
                  </a:lnTo>
                  <a:lnTo>
                    <a:pt x="87" y="425"/>
                  </a:lnTo>
                  <a:lnTo>
                    <a:pt x="78" y="416"/>
                  </a:lnTo>
                  <a:lnTo>
                    <a:pt x="59" y="396"/>
                  </a:lnTo>
                  <a:lnTo>
                    <a:pt x="44" y="376"/>
                  </a:lnTo>
                  <a:lnTo>
                    <a:pt x="31" y="352"/>
                  </a:lnTo>
                  <a:lnTo>
                    <a:pt x="20" y="329"/>
                  </a:lnTo>
                  <a:lnTo>
                    <a:pt x="11" y="305"/>
                  </a:lnTo>
                  <a:lnTo>
                    <a:pt x="4" y="280"/>
                  </a:lnTo>
                  <a:lnTo>
                    <a:pt x="1" y="255"/>
                  </a:lnTo>
                  <a:lnTo>
                    <a:pt x="0" y="228"/>
                  </a:lnTo>
                  <a:lnTo>
                    <a:pt x="2" y="195"/>
                  </a:lnTo>
                  <a:lnTo>
                    <a:pt x="8" y="162"/>
                  </a:lnTo>
                  <a:lnTo>
                    <a:pt x="18" y="131"/>
                  </a:lnTo>
                  <a:lnTo>
                    <a:pt x="32" y="101"/>
                  </a:lnTo>
                  <a:lnTo>
                    <a:pt x="62" y="77"/>
                  </a:lnTo>
                  <a:lnTo>
                    <a:pt x="73" y="68"/>
                  </a:lnTo>
                  <a:lnTo>
                    <a:pt x="85" y="60"/>
                  </a:lnTo>
                  <a:lnTo>
                    <a:pt x="97" y="52"/>
                  </a:lnTo>
                  <a:lnTo>
                    <a:pt x="109" y="44"/>
                  </a:lnTo>
                  <a:lnTo>
                    <a:pt x="122" y="37"/>
                  </a:lnTo>
                  <a:lnTo>
                    <a:pt x="134" y="31"/>
                  </a:lnTo>
                  <a:lnTo>
                    <a:pt x="148" y="25"/>
                  </a:lnTo>
                  <a:lnTo>
                    <a:pt x="162" y="19"/>
                  </a:lnTo>
                  <a:lnTo>
                    <a:pt x="175" y="15"/>
                  </a:lnTo>
                  <a:lnTo>
                    <a:pt x="188" y="11"/>
                  </a:lnTo>
                  <a:lnTo>
                    <a:pt x="202" y="8"/>
                  </a:lnTo>
                  <a:lnTo>
                    <a:pt x="217" y="5"/>
                  </a:lnTo>
                  <a:lnTo>
                    <a:pt x="231" y="2"/>
                  </a:lnTo>
                  <a:lnTo>
                    <a:pt x="246" y="1"/>
                  </a:lnTo>
                  <a:lnTo>
                    <a:pt x="260" y="0"/>
                  </a:lnTo>
                  <a:lnTo>
                    <a:pt x="275" y="0"/>
                  </a:lnTo>
                  <a:lnTo>
                    <a:pt x="290" y="0"/>
                  </a:lnTo>
                  <a:lnTo>
                    <a:pt x="304" y="1"/>
                  </a:lnTo>
                  <a:lnTo>
                    <a:pt x="319" y="3"/>
                  </a:lnTo>
                  <a:lnTo>
                    <a:pt x="332" y="5"/>
                  </a:lnTo>
                  <a:lnTo>
                    <a:pt x="347" y="8"/>
                  </a:lnTo>
                  <a:lnTo>
                    <a:pt x="361" y="11"/>
                  </a:lnTo>
                  <a:lnTo>
                    <a:pt x="375" y="15"/>
                  </a:lnTo>
                  <a:lnTo>
                    <a:pt x="388" y="19"/>
                  </a:lnTo>
                  <a:lnTo>
                    <a:pt x="402" y="25"/>
                  </a:lnTo>
                  <a:lnTo>
                    <a:pt x="414" y="31"/>
                  </a:lnTo>
                  <a:lnTo>
                    <a:pt x="427" y="38"/>
                  </a:lnTo>
                  <a:lnTo>
                    <a:pt x="440" y="45"/>
                  </a:lnTo>
                  <a:lnTo>
                    <a:pt x="452" y="52"/>
                  </a:lnTo>
                  <a:lnTo>
                    <a:pt x="464" y="60"/>
                  </a:lnTo>
                  <a:lnTo>
                    <a:pt x="475" y="69"/>
                  </a:lnTo>
                  <a:lnTo>
                    <a:pt x="487" y="78"/>
                  </a:lnTo>
                  <a:lnTo>
                    <a:pt x="498" y="96"/>
                  </a:lnTo>
                  <a:lnTo>
                    <a:pt x="507" y="113"/>
                  </a:lnTo>
                  <a:lnTo>
                    <a:pt x="516" y="130"/>
                  </a:lnTo>
                  <a:lnTo>
                    <a:pt x="522" y="150"/>
                  </a:lnTo>
                  <a:lnTo>
                    <a:pt x="527" y="168"/>
                  </a:lnTo>
                  <a:lnTo>
                    <a:pt x="531" y="188"/>
                  </a:lnTo>
                  <a:lnTo>
                    <a:pt x="533" y="207"/>
                  </a:lnTo>
                  <a:lnTo>
                    <a:pt x="534" y="228"/>
                  </a:lnTo>
                  <a:lnTo>
                    <a:pt x="533" y="256"/>
                  </a:lnTo>
                  <a:lnTo>
                    <a:pt x="528" y="281"/>
                  </a:lnTo>
                  <a:lnTo>
                    <a:pt x="522" y="306"/>
                  </a:lnTo>
                  <a:lnTo>
                    <a:pt x="513" y="332"/>
                  </a:lnTo>
                  <a:lnTo>
                    <a:pt x="502" y="355"/>
                  </a:lnTo>
                  <a:lnTo>
                    <a:pt x="489" y="377"/>
                  </a:lnTo>
                  <a:lnTo>
                    <a:pt x="473" y="397"/>
                  </a:lnTo>
                  <a:lnTo>
                    <a:pt x="457" y="416"/>
                  </a:lnTo>
                  <a:lnTo>
                    <a:pt x="437" y="433"/>
                  </a:lnTo>
                  <a:lnTo>
                    <a:pt x="416" y="448"/>
                  </a:lnTo>
                  <a:lnTo>
                    <a:pt x="395" y="462"/>
                  </a:lnTo>
                  <a:lnTo>
                    <a:pt x="372" y="473"/>
                  </a:lnTo>
                  <a:lnTo>
                    <a:pt x="347" y="483"/>
                  </a:lnTo>
                  <a:lnTo>
                    <a:pt x="322" y="488"/>
                  </a:lnTo>
                  <a:lnTo>
                    <a:pt x="296" y="493"/>
                  </a:lnTo>
                  <a:lnTo>
                    <a:pt x="268" y="4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61" name="Freeform 74"/>
            <p:cNvSpPr>
              <a:spLocks/>
            </p:cNvSpPr>
            <p:nvPr/>
          </p:nvSpPr>
          <p:spPr bwMode="auto">
            <a:xfrm>
              <a:off x="386" y="3016"/>
              <a:ext cx="332" cy="127"/>
            </a:xfrm>
            <a:custGeom>
              <a:avLst/>
              <a:gdLst>
                <a:gd name="T0" fmla="*/ 555 w 662"/>
                <a:gd name="T1" fmla="*/ 245 h 253"/>
                <a:gd name="T2" fmla="*/ 527 w 662"/>
                <a:gd name="T3" fmla="*/ 229 h 253"/>
                <a:gd name="T4" fmla="*/ 500 w 662"/>
                <a:gd name="T5" fmla="*/ 215 h 253"/>
                <a:gd name="T6" fmla="*/ 471 w 662"/>
                <a:gd name="T7" fmla="*/ 204 h 253"/>
                <a:gd name="T8" fmla="*/ 441 w 662"/>
                <a:gd name="T9" fmla="*/ 194 h 253"/>
                <a:gd name="T10" fmla="*/ 411 w 662"/>
                <a:gd name="T11" fmla="*/ 187 h 253"/>
                <a:gd name="T12" fmla="*/ 380 w 662"/>
                <a:gd name="T13" fmla="*/ 182 h 253"/>
                <a:gd name="T14" fmla="*/ 349 w 662"/>
                <a:gd name="T15" fmla="*/ 179 h 253"/>
                <a:gd name="T16" fmla="*/ 318 w 662"/>
                <a:gd name="T17" fmla="*/ 179 h 253"/>
                <a:gd name="T18" fmla="*/ 287 w 662"/>
                <a:gd name="T19" fmla="*/ 182 h 253"/>
                <a:gd name="T20" fmla="*/ 256 w 662"/>
                <a:gd name="T21" fmla="*/ 186 h 253"/>
                <a:gd name="T22" fmla="*/ 226 w 662"/>
                <a:gd name="T23" fmla="*/ 193 h 253"/>
                <a:gd name="T24" fmla="*/ 197 w 662"/>
                <a:gd name="T25" fmla="*/ 202 h 253"/>
                <a:gd name="T26" fmla="*/ 168 w 662"/>
                <a:gd name="T27" fmla="*/ 214 h 253"/>
                <a:gd name="T28" fmla="*/ 140 w 662"/>
                <a:gd name="T29" fmla="*/ 227 h 253"/>
                <a:gd name="T30" fmla="*/ 113 w 662"/>
                <a:gd name="T31" fmla="*/ 243 h 253"/>
                <a:gd name="T32" fmla="*/ 0 w 662"/>
                <a:gd name="T33" fmla="*/ 132 h 253"/>
                <a:gd name="T34" fmla="*/ 43 w 662"/>
                <a:gd name="T35" fmla="*/ 101 h 253"/>
                <a:gd name="T36" fmla="*/ 85 w 662"/>
                <a:gd name="T37" fmla="*/ 75 h 253"/>
                <a:gd name="T38" fmla="*/ 127 w 662"/>
                <a:gd name="T39" fmla="*/ 52 h 253"/>
                <a:gd name="T40" fmla="*/ 168 w 662"/>
                <a:gd name="T41" fmla="*/ 33 h 253"/>
                <a:gd name="T42" fmla="*/ 208 w 662"/>
                <a:gd name="T43" fmla="*/ 18 h 253"/>
                <a:gd name="T44" fmla="*/ 249 w 662"/>
                <a:gd name="T45" fmla="*/ 8 h 253"/>
                <a:gd name="T46" fmla="*/ 288 w 662"/>
                <a:gd name="T47" fmla="*/ 2 h 253"/>
                <a:gd name="T48" fmla="*/ 326 w 662"/>
                <a:gd name="T49" fmla="*/ 0 h 253"/>
                <a:gd name="T50" fmla="*/ 366 w 662"/>
                <a:gd name="T51" fmla="*/ 2 h 253"/>
                <a:gd name="T52" fmla="*/ 408 w 662"/>
                <a:gd name="T53" fmla="*/ 9 h 253"/>
                <a:gd name="T54" fmla="*/ 448 w 662"/>
                <a:gd name="T55" fmla="*/ 20 h 253"/>
                <a:gd name="T56" fmla="*/ 491 w 662"/>
                <a:gd name="T57" fmla="*/ 35 h 253"/>
                <a:gd name="T58" fmla="*/ 532 w 662"/>
                <a:gd name="T59" fmla="*/ 55 h 253"/>
                <a:gd name="T60" fmla="*/ 575 w 662"/>
                <a:gd name="T61" fmla="*/ 80 h 253"/>
                <a:gd name="T62" fmla="*/ 618 w 662"/>
                <a:gd name="T63" fmla="*/ 108 h 253"/>
                <a:gd name="T64" fmla="*/ 662 w 662"/>
                <a:gd name="T65" fmla="*/ 14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2" h="253">
                  <a:moveTo>
                    <a:pt x="568" y="253"/>
                  </a:moveTo>
                  <a:lnTo>
                    <a:pt x="555" y="245"/>
                  </a:lnTo>
                  <a:lnTo>
                    <a:pt x="541" y="236"/>
                  </a:lnTo>
                  <a:lnTo>
                    <a:pt x="527" y="229"/>
                  </a:lnTo>
                  <a:lnTo>
                    <a:pt x="514" y="222"/>
                  </a:lnTo>
                  <a:lnTo>
                    <a:pt x="500" y="215"/>
                  </a:lnTo>
                  <a:lnTo>
                    <a:pt x="485" y="209"/>
                  </a:lnTo>
                  <a:lnTo>
                    <a:pt x="471" y="204"/>
                  </a:lnTo>
                  <a:lnTo>
                    <a:pt x="456" y="199"/>
                  </a:lnTo>
                  <a:lnTo>
                    <a:pt x="441" y="194"/>
                  </a:lnTo>
                  <a:lnTo>
                    <a:pt x="426" y="190"/>
                  </a:lnTo>
                  <a:lnTo>
                    <a:pt x="411" y="187"/>
                  </a:lnTo>
                  <a:lnTo>
                    <a:pt x="395" y="184"/>
                  </a:lnTo>
                  <a:lnTo>
                    <a:pt x="380" y="182"/>
                  </a:lnTo>
                  <a:lnTo>
                    <a:pt x="364" y="181"/>
                  </a:lnTo>
                  <a:lnTo>
                    <a:pt x="349" y="179"/>
                  </a:lnTo>
                  <a:lnTo>
                    <a:pt x="333" y="179"/>
                  </a:lnTo>
                  <a:lnTo>
                    <a:pt x="318" y="179"/>
                  </a:lnTo>
                  <a:lnTo>
                    <a:pt x="302" y="181"/>
                  </a:lnTo>
                  <a:lnTo>
                    <a:pt x="287" y="182"/>
                  </a:lnTo>
                  <a:lnTo>
                    <a:pt x="272" y="184"/>
                  </a:lnTo>
                  <a:lnTo>
                    <a:pt x="256" y="186"/>
                  </a:lnTo>
                  <a:lnTo>
                    <a:pt x="241" y="190"/>
                  </a:lnTo>
                  <a:lnTo>
                    <a:pt x="226" y="193"/>
                  </a:lnTo>
                  <a:lnTo>
                    <a:pt x="212" y="198"/>
                  </a:lnTo>
                  <a:lnTo>
                    <a:pt x="197" y="202"/>
                  </a:lnTo>
                  <a:lnTo>
                    <a:pt x="182" y="208"/>
                  </a:lnTo>
                  <a:lnTo>
                    <a:pt x="168" y="214"/>
                  </a:lnTo>
                  <a:lnTo>
                    <a:pt x="154" y="220"/>
                  </a:lnTo>
                  <a:lnTo>
                    <a:pt x="140" y="227"/>
                  </a:lnTo>
                  <a:lnTo>
                    <a:pt x="127" y="235"/>
                  </a:lnTo>
                  <a:lnTo>
                    <a:pt x="113" y="243"/>
                  </a:lnTo>
                  <a:lnTo>
                    <a:pt x="100" y="251"/>
                  </a:lnTo>
                  <a:lnTo>
                    <a:pt x="0" y="132"/>
                  </a:lnTo>
                  <a:lnTo>
                    <a:pt x="22" y="116"/>
                  </a:lnTo>
                  <a:lnTo>
                    <a:pt x="43" y="101"/>
                  </a:lnTo>
                  <a:lnTo>
                    <a:pt x="64" y="87"/>
                  </a:lnTo>
                  <a:lnTo>
                    <a:pt x="85" y="75"/>
                  </a:lnTo>
                  <a:lnTo>
                    <a:pt x="106" y="63"/>
                  </a:lnTo>
                  <a:lnTo>
                    <a:pt x="127" y="52"/>
                  </a:lnTo>
                  <a:lnTo>
                    <a:pt x="147" y="42"/>
                  </a:lnTo>
                  <a:lnTo>
                    <a:pt x="168" y="33"/>
                  </a:lnTo>
                  <a:lnTo>
                    <a:pt x="189" y="25"/>
                  </a:lnTo>
                  <a:lnTo>
                    <a:pt x="208" y="18"/>
                  </a:lnTo>
                  <a:lnTo>
                    <a:pt x="229" y="12"/>
                  </a:lnTo>
                  <a:lnTo>
                    <a:pt x="249" y="8"/>
                  </a:lnTo>
                  <a:lnTo>
                    <a:pt x="268" y="4"/>
                  </a:lnTo>
                  <a:lnTo>
                    <a:pt x="288" y="2"/>
                  </a:lnTo>
                  <a:lnTo>
                    <a:pt x="306" y="0"/>
                  </a:lnTo>
                  <a:lnTo>
                    <a:pt x="326" y="0"/>
                  </a:lnTo>
                  <a:lnTo>
                    <a:pt x="345" y="0"/>
                  </a:lnTo>
                  <a:lnTo>
                    <a:pt x="366" y="2"/>
                  </a:lnTo>
                  <a:lnTo>
                    <a:pt x="387" y="4"/>
                  </a:lnTo>
                  <a:lnTo>
                    <a:pt x="408" y="9"/>
                  </a:lnTo>
                  <a:lnTo>
                    <a:pt x="427" y="13"/>
                  </a:lnTo>
                  <a:lnTo>
                    <a:pt x="448" y="20"/>
                  </a:lnTo>
                  <a:lnTo>
                    <a:pt x="469" y="27"/>
                  </a:lnTo>
                  <a:lnTo>
                    <a:pt x="491" y="35"/>
                  </a:lnTo>
                  <a:lnTo>
                    <a:pt x="511" y="45"/>
                  </a:lnTo>
                  <a:lnTo>
                    <a:pt x="532" y="55"/>
                  </a:lnTo>
                  <a:lnTo>
                    <a:pt x="554" y="68"/>
                  </a:lnTo>
                  <a:lnTo>
                    <a:pt x="575" y="80"/>
                  </a:lnTo>
                  <a:lnTo>
                    <a:pt x="597" y="94"/>
                  </a:lnTo>
                  <a:lnTo>
                    <a:pt x="618" y="108"/>
                  </a:lnTo>
                  <a:lnTo>
                    <a:pt x="640" y="124"/>
                  </a:lnTo>
                  <a:lnTo>
                    <a:pt x="662" y="141"/>
                  </a:lnTo>
                  <a:lnTo>
                    <a:pt x="568" y="253"/>
                  </a:lnTo>
                  <a:close/>
                </a:path>
              </a:pathLst>
            </a:custGeom>
            <a:solidFill>
              <a:srgbClr val="ED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  <p:sp>
          <p:nvSpPr>
            <p:cNvPr id="662" name="Freeform 75"/>
            <p:cNvSpPr>
              <a:spLocks/>
            </p:cNvSpPr>
            <p:nvPr/>
          </p:nvSpPr>
          <p:spPr bwMode="auto">
            <a:xfrm>
              <a:off x="465" y="3285"/>
              <a:ext cx="167" cy="65"/>
            </a:xfrm>
            <a:custGeom>
              <a:avLst/>
              <a:gdLst>
                <a:gd name="T0" fmla="*/ 278 w 335"/>
                <a:gd name="T1" fmla="*/ 0 h 130"/>
                <a:gd name="T2" fmla="*/ 266 w 335"/>
                <a:gd name="T3" fmla="*/ 11 h 130"/>
                <a:gd name="T4" fmla="*/ 252 w 335"/>
                <a:gd name="T5" fmla="*/ 22 h 130"/>
                <a:gd name="T6" fmla="*/ 238 w 335"/>
                <a:gd name="T7" fmla="*/ 30 h 130"/>
                <a:gd name="T8" fmla="*/ 224 w 335"/>
                <a:gd name="T9" fmla="*/ 37 h 130"/>
                <a:gd name="T10" fmla="*/ 210 w 335"/>
                <a:gd name="T11" fmla="*/ 42 h 130"/>
                <a:gd name="T12" fmla="*/ 195 w 335"/>
                <a:gd name="T13" fmla="*/ 46 h 130"/>
                <a:gd name="T14" fmla="*/ 180 w 335"/>
                <a:gd name="T15" fmla="*/ 48 h 130"/>
                <a:gd name="T16" fmla="*/ 165 w 335"/>
                <a:gd name="T17" fmla="*/ 49 h 130"/>
                <a:gd name="T18" fmla="*/ 150 w 335"/>
                <a:gd name="T19" fmla="*/ 48 h 130"/>
                <a:gd name="T20" fmla="*/ 137 w 335"/>
                <a:gd name="T21" fmla="*/ 46 h 130"/>
                <a:gd name="T22" fmla="*/ 122 w 335"/>
                <a:gd name="T23" fmla="*/ 42 h 130"/>
                <a:gd name="T24" fmla="*/ 108 w 335"/>
                <a:gd name="T25" fmla="*/ 37 h 130"/>
                <a:gd name="T26" fmla="*/ 94 w 335"/>
                <a:gd name="T27" fmla="*/ 31 h 130"/>
                <a:gd name="T28" fmla="*/ 81 w 335"/>
                <a:gd name="T29" fmla="*/ 22 h 130"/>
                <a:gd name="T30" fmla="*/ 69 w 335"/>
                <a:gd name="T31" fmla="*/ 12 h 130"/>
                <a:gd name="T32" fmla="*/ 56 w 335"/>
                <a:gd name="T33" fmla="*/ 1 h 130"/>
                <a:gd name="T34" fmla="*/ 0 w 335"/>
                <a:gd name="T35" fmla="*/ 57 h 130"/>
                <a:gd name="T36" fmla="*/ 18 w 335"/>
                <a:gd name="T37" fmla="*/ 73 h 130"/>
                <a:gd name="T38" fmla="*/ 38 w 335"/>
                <a:gd name="T39" fmla="*/ 88 h 130"/>
                <a:gd name="T40" fmla="*/ 57 w 335"/>
                <a:gd name="T41" fmla="*/ 101 h 130"/>
                <a:gd name="T42" fmla="*/ 78 w 335"/>
                <a:gd name="T43" fmla="*/ 111 h 130"/>
                <a:gd name="T44" fmla="*/ 100 w 335"/>
                <a:gd name="T45" fmla="*/ 120 h 130"/>
                <a:gd name="T46" fmla="*/ 121 w 335"/>
                <a:gd name="T47" fmla="*/ 125 h 130"/>
                <a:gd name="T48" fmla="*/ 144 w 335"/>
                <a:gd name="T49" fmla="*/ 129 h 130"/>
                <a:gd name="T50" fmla="*/ 165 w 335"/>
                <a:gd name="T51" fmla="*/ 130 h 130"/>
                <a:gd name="T52" fmla="*/ 188 w 335"/>
                <a:gd name="T53" fmla="*/ 129 h 130"/>
                <a:gd name="T54" fmla="*/ 212 w 335"/>
                <a:gd name="T55" fmla="*/ 125 h 130"/>
                <a:gd name="T56" fmla="*/ 233 w 335"/>
                <a:gd name="T57" fmla="*/ 120 h 130"/>
                <a:gd name="T58" fmla="*/ 255 w 335"/>
                <a:gd name="T59" fmla="*/ 111 h 130"/>
                <a:gd name="T60" fmla="*/ 276 w 335"/>
                <a:gd name="T61" fmla="*/ 101 h 130"/>
                <a:gd name="T62" fmla="*/ 297 w 335"/>
                <a:gd name="T63" fmla="*/ 88 h 130"/>
                <a:gd name="T64" fmla="*/ 316 w 335"/>
                <a:gd name="T65" fmla="*/ 73 h 130"/>
                <a:gd name="T66" fmla="*/ 335 w 335"/>
                <a:gd name="T67" fmla="*/ 56 h 130"/>
                <a:gd name="T68" fmla="*/ 278 w 335"/>
                <a:gd name="T6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130">
                  <a:moveTo>
                    <a:pt x="278" y="0"/>
                  </a:moveTo>
                  <a:lnTo>
                    <a:pt x="266" y="11"/>
                  </a:lnTo>
                  <a:lnTo>
                    <a:pt x="252" y="22"/>
                  </a:lnTo>
                  <a:lnTo>
                    <a:pt x="238" y="30"/>
                  </a:lnTo>
                  <a:lnTo>
                    <a:pt x="224" y="37"/>
                  </a:lnTo>
                  <a:lnTo>
                    <a:pt x="210" y="42"/>
                  </a:lnTo>
                  <a:lnTo>
                    <a:pt x="195" y="46"/>
                  </a:lnTo>
                  <a:lnTo>
                    <a:pt x="180" y="48"/>
                  </a:lnTo>
                  <a:lnTo>
                    <a:pt x="165" y="49"/>
                  </a:lnTo>
                  <a:lnTo>
                    <a:pt x="150" y="48"/>
                  </a:lnTo>
                  <a:lnTo>
                    <a:pt x="137" y="46"/>
                  </a:lnTo>
                  <a:lnTo>
                    <a:pt x="122" y="42"/>
                  </a:lnTo>
                  <a:lnTo>
                    <a:pt x="108" y="37"/>
                  </a:lnTo>
                  <a:lnTo>
                    <a:pt x="94" y="31"/>
                  </a:lnTo>
                  <a:lnTo>
                    <a:pt x="81" y="22"/>
                  </a:lnTo>
                  <a:lnTo>
                    <a:pt x="69" y="12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18" y="73"/>
                  </a:lnTo>
                  <a:lnTo>
                    <a:pt x="38" y="88"/>
                  </a:lnTo>
                  <a:lnTo>
                    <a:pt x="57" y="101"/>
                  </a:lnTo>
                  <a:lnTo>
                    <a:pt x="78" y="111"/>
                  </a:lnTo>
                  <a:lnTo>
                    <a:pt x="100" y="120"/>
                  </a:lnTo>
                  <a:lnTo>
                    <a:pt x="121" y="125"/>
                  </a:lnTo>
                  <a:lnTo>
                    <a:pt x="144" y="129"/>
                  </a:lnTo>
                  <a:lnTo>
                    <a:pt x="165" y="130"/>
                  </a:lnTo>
                  <a:lnTo>
                    <a:pt x="188" y="129"/>
                  </a:lnTo>
                  <a:lnTo>
                    <a:pt x="212" y="125"/>
                  </a:lnTo>
                  <a:lnTo>
                    <a:pt x="233" y="120"/>
                  </a:lnTo>
                  <a:lnTo>
                    <a:pt x="255" y="111"/>
                  </a:lnTo>
                  <a:lnTo>
                    <a:pt x="276" y="101"/>
                  </a:lnTo>
                  <a:lnTo>
                    <a:pt x="297" y="88"/>
                  </a:lnTo>
                  <a:lnTo>
                    <a:pt x="316" y="73"/>
                  </a:lnTo>
                  <a:lnTo>
                    <a:pt x="335" y="56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defTabSz="1036290"/>
              <a:endParaRPr lang="en-US" sz="2040">
                <a:solidFill>
                  <a:prstClr val="black"/>
                </a:solidFill>
              </a:endParaRPr>
            </a:p>
          </p:txBody>
        </p:sp>
      </p:grpSp>
      <p:pic>
        <p:nvPicPr>
          <p:cNvPr id="647" name="Picture 45" descr="j0239647[1]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11303" y="1370044"/>
            <a:ext cx="413808" cy="6045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48" name="Picture 45" descr="j0239647[1]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5654" y="1542764"/>
            <a:ext cx="413808" cy="6045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49" name="Picture 48" descr="j0239647[1]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5319" y="1888204"/>
            <a:ext cx="295063" cy="431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50" name="Picture 49" descr="j0239647[1]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07119" y="1888204"/>
            <a:ext cx="295063" cy="431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" name="Group 7"/>
          <p:cNvGrpSpPr/>
          <p:nvPr/>
        </p:nvGrpSpPr>
        <p:grpSpPr>
          <a:xfrm>
            <a:off x="6017589" y="3941588"/>
            <a:ext cx="1927531" cy="1758173"/>
            <a:chOff x="5309637" y="3554071"/>
            <a:chExt cx="1700763" cy="1551329"/>
          </a:xfrm>
        </p:grpSpPr>
        <p:sp>
          <p:nvSpPr>
            <p:cNvPr id="682" name="Rounded Rectangle 681"/>
            <p:cNvSpPr/>
            <p:nvPr/>
          </p:nvSpPr>
          <p:spPr>
            <a:xfrm>
              <a:off x="5309637" y="3554071"/>
              <a:ext cx="1700763" cy="1551329"/>
            </a:xfrm>
            <a:prstGeom prst="roundRect">
              <a:avLst/>
            </a:prstGeom>
            <a:solidFill>
              <a:schemeClr val="accent3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036290"/>
              <a:endParaRPr lang="en-US" sz="2040">
                <a:solidFill>
                  <a:prstClr val="white"/>
                </a:solidFill>
              </a:endParaRPr>
            </a:p>
          </p:txBody>
        </p:sp>
        <p:grpSp>
          <p:nvGrpSpPr>
            <p:cNvPr id="683" name="Group 56"/>
            <p:cNvGrpSpPr>
              <a:grpSpLocks/>
            </p:cNvGrpSpPr>
            <p:nvPr/>
          </p:nvGrpSpPr>
          <p:grpSpPr bwMode="auto">
            <a:xfrm>
              <a:off x="5495590" y="4290831"/>
              <a:ext cx="457200" cy="533400"/>
              <a:chOff x="48" y="2976"/>
              <a:chExt cx="1081" cy="1147"/>
            </a:xfrm>
          </p:grpSpPr>
          <p:sp>
            <p:nvSpPr>
              <p:cNvPr id="721" name="AutoShape 57"/>
              <p:cNvSpPr>
                <a:spLocks noChangeAspect="1" noChangeArrowheads="1" noTextEdit="1"/>
              </p:cNvSpPr>
              <p:nvPr/>
            </p:nvSpPr>
            <p:spPr bwMode="auto">
              <a:xfrm>
                <a:off x="48" y="2976"/>
                <a:ext cx="1081" cy="11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22" name="Freeform 58"/>
              <p:cNvSpPr>
                <a:spLocks/>
              </p:cNvSpPr>
              <p:nvPr/>
            </p:nvSpPr>
            <p:spPr bwMode="auto">
              <a:xfrm>
                <a:off x="144" y="3463"/>
                <a:ext cx="794" cy="660"/>
              </a:xfrm>
              <a:custGeom>
                <a:avLst/>
                <a:gdLst>
                  <a:gd name="T0" fmla="*/ 1326 w 1587"/>
                  <a:gd name="T1" fmla="*/ 205 h 1320"/>
                  <a:gd name="T2" fmla="*/ 1266 w 1587"/>
                  <a:gd name="T3" fmla="*/ 155 h 1320"/>
                  <a:gd name="T4" fmla="*/ 1201 w 1587"/>
                  <a:gd name="T5" fmla="*/ 111 h 1320"/>
                  <a:gd name="T6" fmla="*/ 1132 w 1587"/>
                  <a:gd name="T7" fmla="*/ 74 h 1320"/>
                  <a:gd name="T8" fmla="*/ 1062 w 1587"/>
                  <a:gd name="T9" fmla="*/ 46 h 1320"/>
                  <a:gd name="T10" fmla="*/ 988 w 1587"/>
                  <a:gd name="T11" fmla="*/ 23 h 1320"/>
                  <a:gd name="T12" fmla="*/ 912 w 1587"/>
                  <a:gd name="T13" fmla="*/ 8 h 1320"/>
                  <a:gd name="T14" fmla="*/ 834 w 1587"/>
                  <a:gd name="T15" fmla="*/ 1 h 1320"/>
                  <a:gd name="T16" fmla="*/ 754 w 1587"/>
                  <a:gd name="T17" fmla="*/ 1 h 1320"/>
                  <a:gd name="T18" fmla="*/ 674 w 1587"/>
                  <a:gd name="T19" fmla="*/ 9 h 1320"/>
                  <a:gd name="T20" fmla="*/ 597 w 1587"/>
                  <a:gd name="T21" fmla="*/ 25 h 1320"/>
                  <a:gd name="T22" fmla="*/ 522 w 1587"/>
                  <a:gd name="T23" fmla="*/ 48 h 1320"/>
                  <a:gd name="T24" fmla="*/ 450 w 1587"/>
                  <a:gd name="T25" fmla="*/ 78 h 1320"/>
                  <a:gd name="T26" fmla="*/ 384 w 1587"/>
                  <a:gd name="T27" fmla="*/ 115 h 1320"/>
                  <a:gd name="T28" fmla="*/ 320 w 1587"/>
                  <a:gd name="T29" fmla="*/ 157 h 1320"/>
                  <a:gd name="T30" fmla="*/ 260 w 1587"/>
                  <a:gd name="T31" fmla="*/ 206 h 1320"/>
                  <a:gd name="T32" fmla="*/ 207 w 1587"/>
                  <a:gd name="T33" fmla="*/ 260 h 1320"/>
                  <a:gd name="T34" fmla="*/ 158 w 1587"/>
                  <a:gd name="T35" fmla="*/ 319 h 1320"/>
                  <a:gd name="T36" fmla="*/ 115 w 1587"/>
                  <a:gd name="T37" fmla="*/ 382 h 1320"/>
                  <a:gd name="T38" fmla="*/ 78 w 1587"/>
                  <a:gd name="T39" fmla="*/ 449 h 1320"/>
                  <a:gd name="T40" fmla="*/ 48 w 1587"/>
                  <a:gd name="T41" fmla="*/ 520 h 1320"/>
                  <a:gd name="T42" fmla="*/ 25 w 1587"/>
                  <a:gd name="T43" fmla="*/ 594 h 1320"/>
                  <a:gd name="T44" fmla="*/ 9 w 1587"/>
                  <a:gd name="T45" fmla="*/ 671 h 1320"/>
                  <a:gd name="T46" fmla="*/ 1 w 1587"/>
                  <a:gd name="T47" fmla="*/ 752 h 1320"/>
                  <a:gd name="T48" fmla="*/ 0 w 1587"/>
                  <a:gd name="T49" fmla="*/ 1320 h 1320"/>
                  <a:gd name="T50" fmla="*/ 1587 w 1587"/>
                  <a:gd name="T51" fmla="*/ 792 h 1320"/>
                  <a:gd name="T52" fmla="*/ 1584 w 1587"/>
                  <a:gd name="T53" fmla="*/ 714 h 1320"/>
                  <a:gd name="T54" fmla="*/ 1572 w 1587"/>
                  <a:gd name="T55" fmla="*/ 637 h 1320"/>
                  <a:gd name="T56" fmla="*/ 1554 w 1587"/>
                  <a:gd name="T57" fmla="*/ 561 h 1320"/>
                  <a:gd name="T58" fmla="*/ 1527 w 1587"/>
                  <a:gd name="T59" fmla="*/ 488 h 1320"/>
                  <a:gd name="T60" fmla="*/ 1494 w 1587"/>
                  <a:gd name="T61" fmla="*/ 419 h 1320"/>
                  <a:gd name="T62" fmla="*/ 1455 w 1587"/>
                  <a:gd name="T63" fmla="*/ 352 h 1320"/>
                  <a:gd name="T64" fmla="*/ 1408 w 1587"/>
                  <a:gd name="T65" fmla="*/ 290 h 1320"/>
                  <a:gd name="T66" fmla="*/ 1355 w 1587"/>
                  <a:gd name="T67" fmla="*/ 232 h 1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87" h="1320">
                    <a:moveTo>
                      <a:pt x="1355" y="232"/>
                    </a:moveTo>
                    <a:lnTo>
                      <a:pt x="1326" y="205"/>
                    </a:lnTo>
                    <a:lnTo>
                      <a:pt x="1296" y="179"/>
                    </a:lnTo>
                    <a:lnTo>
                      <a:pt x="1266" y="155"/>
                    </a:lnTo>
                    <a:lnTo>
                      <a:pt x="1234" y="132"/>
                    </a:lnTo>
                    <a:lnTo>
                      <a:pt x="1201" y="111"/>
                    </a:lnTo>
                    <a:lnTo>
                      <a:pt x="1167" y="93"/>
                    </a:lnTo>
                    <a:lnTo>
                      <a:pt x="1132" y="74"/>
                    </a:lnTo>
                    <a:lnTo>
                      <a:pt x="1098" y="60"/>
                    </a:lnTo>
                    <a:lnTo>
                      <a:pt x="1062" y="46"/>
                    </a:lnTo>
                    <a:lnTo>
                      <a:pt x="1025" y="33"/>
                    </a:lnTo>
                    <a:lnTo>
                      <a:pt x="988" y="23"/>
                    </a:lnTo>
                    <a:lnTo>
                      <a:pt x="950" y="15"/>
                    </a:lnTo>
                    <a:lnTo>
                      <a:pt x="912" y="8"/>
                    </a:lnTo>
                    <a:lnTo>
                      <a:pt x="873" y="3"/>
                    </a:lnTo>
                    <a:lnTo>
                      <a:pt x="834" y="1"/>
                    </a:lnTo>
                    <a:lnTo>
                      <a:pt x="795" y="0"/>
                    </a:lnTo>
                    <a:lnTo>
                      <a:pt x="754" y="1"/>
                    </a:lnTo>
                    <a:lnTo>
                      <a:pt x="714" y="4"/>
                    </a:lnTo>
                    <a:lnTo>
                      <a:pt x="674" y="9"/>
                    </a:lnTo>
                    <a:lnTo>
                      <a:pt x="635" y="16"/>
                    </a:lnTo>
                    <a:lnTo>
                      <a:pt x="597" y="25"/>
                    </a:lnTo>
                    <a:lnTo>
                      <a:pt x="559" y="35"/>
                    </a:lnTo>
                    <a:lnTo>
                      <a:pt x="522" y="48"/>
                    </a:lnTo>
                    <a:lnTo>
                      <a:pt x="486" y="62"/>
                    </a:lnTo>
                    <a:lnTo>
                      <a:pt x="450" y="78"/>
                    </a:lnTo>
                    <a:lnTo>
                      <a:pt x="417" y="95"/>
                    </a:lnTo>
                    <a:lnTo>
                      <a:pt x="384" y="115"/>
                    </a:lnTo>
                    <a:lnTo>
                      <a:pt x="351" y="136"/>
                    </a:lnTo>
                    <a:lnTo>
                      <a:pt x="320" y="157"/>
                    </a:lnTo>
                    <a:lnTo>
                      <a:pt x="290" y="180"/>
                    </a:lnTo>
                    <a:lnTo>
                      <a:pt x="260" y="206"/>
                    </a:lnTo>
                    <a:lnTo>
                      <a:pt x="234" y="232"/>
                    </a:lnTo>
                    <a:lnTo>
                      <a:pt x="207" y="260"/>
                    </a:lnTo>
                    <a:lnTo>
                      <a:pt x="182" y="289"/>
                    </a:lnTo>
                    <a:lnTo>
                      <a:pt x="158" y="319"/>
                    </a:lnTo>
                    <a:lnTo>
                      <a:pt x="136" y="350"/>
                    </a:lnTo>
                    <a:lnTo>
                      <a:pt x="115" y="382"/>
                    </a:lnTo>
                    <a:lnTo>
                      <a:pt x="96" y="414"/>
                    </a:lnTo>
                    <a:lnTo>
                      <a:pt x="78" y="449"/>
                    </a:lnTo>
                    <a:lnTo>
                      <a:pt x="62" y="485"/>
                    </a:lnTo>
                    <a:lnTo>
                      <a:pt x="48" y="520"/>
                    </a:lnTo>
                    <a:lnTo>
                      <a:pt x="36" y="557"/>
                    </a:lnTo>
                    <a:lnTo>
                      <a:pt x="25" y="594"/>
                    </a:lnTo>
                    <a:lnTo>
                      <a:pt x="16" y="633"/>
                    </a:lnTo>
                    <a:lnTo>
                      <a:pt x="9" y="671"/>
                    </a:lnTo>
                    <a:lnTo>
                      <a:pt x="5" y="712"/>
                    </a:lnTo>
                    <a:lnTo>
                      <a:pt x="1" y="752"/>
                    </a:lnTo>
                    <a:lnTo>
                      <a:pt x="0" y="792"/>
                    </a:lnTo>
                    <a:lnTo>
                      <a:pt x="0" y="1320"/>
                    </a:lnTo>
                    <a:lnTo>
                      <a:pt x="1587" y="1320"/>
                    </a:lnTo>
                    <a:lnTo>
                      <a:pt x="1587" y="792"/>
                    </a:lnTo>
                    <a:lnTo>
                      <a:pt x="1586" y="753"/>
                    </a:lnTo>
                    <a:lnTo>
                      <a:pt x="1584" y="714"/>
                    </a:lnTo>
                    <a:lnTo>
                      <a:pt x="1579" y="675"/>
                    </a:lnTo>
                    <a:lnTo>
                      <a:pt x="1572" y="637"/>
                    </a:lnTo>
                    <a:lnTo>
                      <a:pt x="1564" y="599"/>
                    </a:lnTo>
                    <a:lnTo>
                      <a:pt x="1554" y="561"/>
                    </a:lnTo>
                    <a:lnTo>
                      <a:pt x="1541" y="525"/>
                    </a:lnTo>
                    <a:lnTo>
                      <a:pt x="1527" y="488"/>
                    </a:lnTo>
                    <a:lnTo>
                      <a:pt x="1512" y="454"/>
                    </a:lnTo>
                    <a:lnTo>
                      <a:pt x="1494" y="419"/>
                    </a:lnTo>
                    <a:lnTo>
                      <a:pt x="1476" y="386"/>
                    </a:lnTo>
                    <a:lnTo>
                      <a:pt x="1455" y="352"/>
                    </a:lnTo>
                    <a:lnTo>
                      <a:pt x="1432" y="321"/>
                    </a:lnTo>
                    <a:lnTo>
                      <a:pt x="1408" y="290"/>
                    </a:lnTo>
                    <a:lnTo>
                      <a:pt x="1382" y="261"/>
                    </a:lnTo>
                    <a:lnTo>
                      <a:pt x="1355" y="2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23" name="Freeform 59"/>
              <p:cNvSpPr>
                <a:spLocks/>
              </p:cNvSpPr>
              <p:nvPr/>
            </p:nvSpPr>
            <p:spPr bwMode="auto">
              <a:xfrm>
                <a:off x="359" y="3552"/>
                <a:ext cx="539" cy="531"/>
              </a:xfrm>
              <a:custGeom>
                <a:avLst/>
                <a:gdLst>
                  <a:gd name="T0" fmla="*/ 1078 w 1078"/>
                  <a:gd name="T1" fmla="*/ 615 h 1063"/>
                  <a:gd name="T2" fmla="*/ 1078 w 1078"/>
                  <a:gd name="T3" fmla="*/ 1063 h 1063"/>
                  <a:gd name="T4" fmla="*/ 250 w 1078"/>
                  <a:gd name="T5" fmla="*/ 1063 h 1063"/>
                  <a:gd name="T6" fmla="*/ 0 w 1078"/>
                  <a:gd name="T7" fmla="*/ 130 h 1063"/>
                  <a:gd name="T8" fmla="*/ 18 w 1078"/>
                  <a:gd name="T9" fmla="*/ 134 h 1063"/>
                  <a:gd name="T10" fmla="*/ 38 w 1078"/>
                  <a:gd name="T11" fmla="*/ 137 h 1063"/>
                  <a:gd name="T12" fmla="*/ 60 w 1078"/>
                  <a:gd name="T13" fmla="*/ 142 h 1063"/>
                  <a:gd name="T14" fmla="*/ 84 w 1078"/>
                  <a:gd name="T15" fmla="*/ 145 h 1063"/>
                  <a:gd name="T16" fmla="*/ 108 w 1078"/>
                  <a:gd name="T17" fmla="*/ 149 h 1063"/>
                  <a:gd name="T18" fmla="*/ 134 w 1078"/>
                  <a:gd name="T19" fmla="*/ 151 h 1063"/>
                  <a:gd name="T20" fmla="*/ 162 w 1078"/>
                  <a:gd name="T21" fmla="*/ 153 h 1063"/>
                  <a:gd name="T22" fmla="*/ 191 w 1078"/>
                  <a:gd name="T23" fmla="*/ 154 h 1063"/>
                  <a:gd name="T24" fmla="*/ 221 w 1078"/>
                  <a:gd name="T25" fmla="*/ 156 h 1063"/>
                  <a:gd name="T26" fmla="*/ 252 w 1078"/>
                  <a:gd name="T27" fmla="*/ 157 h 1063"/>
                  <a:gd name="T28" fmla="*/ 284 w 1078"/>
                  <a:gd name="T29" fmla="*/ 156 h 1063"/>
                  <a:gd name="T30" fmla="*/ 316 w 1078"/>
                  <a:gd name="T31" fmla="*/ 154 h 1063"/>
                  <a:gd name="T32" fmla="*/ 350 w 1078"/>
                  <a:gd name="T33" fmla="*/ 151 h 1063"/>
                  <a:gd name="T34" fmla="*/ 384 w 1078"/>
                  <a:gd name="T35" fmla="*/ 148 h 1063"/>
                  <a:gd name="T36" fmla="*/ 419 w 1078"/>
                  <a:gd name="T37" fmla="*/ 142 h 1063"/>
                  <a:gd name="T38" fmla="*/ 453 w 1078"/>
                  <a:gd name="T39" fmla="*/ 135 h 1063"/>
                  <a:gd name="T40" fmla="*/ 481 w 1078"/>
                  <a:gd name="T41" fmla="*/ 128 h 1063"/>
                  <a:gd name="T42" fmla="*/ 506 w 1078"/>
                  <a:gd name="T43" fmla="*/ 121 h 1063"/>
                  <a:gd name="T44" fmla="*/ 531 w 1078"/>
                  <a:gd name="T45" fmla="*/ 113 h 1063"/>
                  <a:gd name="T46" fmla="*/ 554 w 1078"/>
                  <a:gd name="T47" fmla="*/ 105 h 1063"/>
                  <a:gd name="T48" fmla="*/ 576 w 1078"/>
                  <a:gd name="T49" fmla="*/ 96 h 1063"/>
                  <a:gd name="T50" fmla="*/ 595 w 1078"/>
                  <a:gd name="T51" fmla="*/ 86 h 1063"/>
                  <a:gd name="T52" fmla="*/ 614 w 1078"/>
                  <a:gd name="T53" fmla="*/ 77 h 1063"/>
                  <a:gd name="T54" fmla="*/ 632 w 1078"/>
                  <a:gd name="T55" fmla="*/ 68 h 1063"/>
                  <a:gd name="T56" fmla="*/ 648 w 1078"/>
                  <a:gd name="T57" fmla="*/ 59 h 1063"/>
                  <a:gd name="T58" fmla="*/ 662 w 1078"/>
                  <a:gd name="T59" fmla="*/ 48 h 1063"/>
                  <a:gd name="T60" fmla="*/ 676 w 1078"/>
                  <a:gd name="T61" fmla="*/ 39 h 1063"/>
                  <a:gd name="T62" fmla="*/ 688 w 1078"/>
                  <a:gd name="T63" fmla="*/ 31 h 1063"/>
                  <a:gd name="T64" fmla="*/ 699 w 1078"/>
                  <a:gd name="T65" fmla="*/ 22 h 1063"/>
                  <a:gd name="T66" fmla="*/ 709 w 1078"/>
                  <a:gd name="T67" fmla="*/ 14 h 1063"/>
                  <a:gd name="T68" fmla="*/ 717 w 1078"/>
                  <a:gd name="T69" fmla="*/ 7 h 1063"/>
                  <a:gd name="T70" fmla="*/ 724 w 1078"/>
                  <a:gd name="T71" fmla="*/ 0 h 1063"/>
                  <a:gd name="T72" fmla="*/ 744 w 1078"/>
                  <a:gd name="T73" fmla="*/ 12 h 1063"/>
                  <a:gd name="T74" fmla="*/ 762 w 1078"/>
                  <a:gd name="T75" fmla="*/ 24 h 1063"/>
                  <a:gd name="T76" fmla="*/ 781 w 1078"/>
                  <a:gd name="T77" fmla="*/ 38 h 1063"/>
                  <a:gd name="T78" fmla="*/ 799 w 1078"/>
                  <a:gd name="T79" fmla="*/ 51 h 1063"/>
                  <a:gd name="T80" fmla="*/ 817 w 1078"/>
                  <a:gd name="T81" fmla="*/ 66 h 1063"/>
                  <a:gd name="T82" fmla="*/ 835 w 1078"/>
                  <a:gd name="T83" fmla="*/ 81 h 1063"/>
                  <a:gd name="T84" fmla="*/ 852 w 1078"/>
                  <a:gd name="T85" fmla="*/ 96 h 1063"/>
                  <a:gd name="T86" fmla="*/ 868 w 1078"/>
                  <a:gd name="T87" fmla="*/ 112 h 1063"/>
                  <a:gd name="T88" fmla="*/ 892 w 1078"/>
                  <a:gd name="T89" fmla="*/ 137 h 1063"/>
                  <a:gd name="T90" fmla="*/ 915 w 1078"/>
                  <a:gd name="T91" fmla="*/ 164 h 1063"/>
                  <a:gd name="T92" fmla="*/ 937 w 1078"/>
                  <a:gd name="T93" fmla="*/ 191 h 1063"/>
                  <a:gd name="T94" fmla="*/ 958 w 1078"/>
                  <a:gd name="T95" fmla="*/ 220 h 1063"/>
                  <a:gd name="T96" fmla="*/ 976 w 1078"/>
                  <a:gd name="T97" fmla="*/ 249 h 1063"/>
                  <a:gd name="T98" fmla="*/ 994 w 1078"/>
                  <a:gd name="T99" fmla="*/ 279 h 1063"/>
                  <a:gd name="T100" fmla="*/ 1010 w 1078"/>
                  <a:gd name="T101" fmla="*/ 310 h 1063"/>
                  <a:gd name="T102" fmla="*/ 1024 w 1078"/>
                  <a:gd name="T103" fmla="*/ 342 h 1063"/>
                  <a:gd name="T104" fmla="*/ 1036 w 1078"/>
                  <a:gd name="T105" fmla="*/ 374 h 1063"/>
                  <a:gd name="T106" fmla="*/ 1047 w 1078"/>
                  <a:gd name="T107" fmla="*/ 407 h 1063"/>
                  <a:gd name="T108" fmla="*/ 1056 w 1078"/>
                  <a:gd name="T109" fmla="*/ 440 h 1063"/>
                  <a:gd name="T110" fmla="*/ 1064 w 1078"/>
                  <a:gd name="T111" fmla="*/ 475 h 1063"/>
                  <a:gd name="T112" fmla="*/ 1070 w 1078"/>
                  <a:gd name="T113" fmla="*/ 509 h 1063"/>
                  <a:gd name="T114" fmla="*/ 1074 w 1078"/>
                  <a:gd name="T115" fmla="*/ 544 h 1063"/>
                  <a:gd name="T116" fmla="*/ 1077 w 1078"/>
                  <a:gd name="T117" fmla="*/ 580 h 1063"/>
                  <a:gd name="T118" fmla="*/ 1078 w 1078"/>
                  <a:gd name="T119" fmla="*/ 615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78" h="1063">
                    <a:moveTo>
                      <a:pt x="1078" y="615"/>
                    </a:moveTo>
                    <a:lnTo>
                      <a:pt x="1078" y="1063"/>
                    </a:lnTo>
                    <a:lnTo>
                      <a:pt x="250" y="1063"/>
                    </a:lnTo>
                    <a:lnTo>
                      <a:pt x="0" y="130"/>
                    </a:lnTo>
                    <a:lnTo>
                      <a:pt x="18" y="134"/>
                    </a:lnTo>
                    <a:lnTo>
                      <a:pt x="38" y="137"/>
                    </a:lnTo>
                    <a:lnTo>
                      <a:pt x="60" y="142"/>
                    </a:lnTo>
                    <a:lnTo>
                      <a:pt x="84" y="145"/>
                    </a:lnTo>
                    <a:lnTo>
                      <a:pt x="108" y="149"/>
                    </a:lnTo>
                    <a:lnTo>
                      <a:pt x="134" y="151"/>
                    </a:lnTo>
                    <a:lnTo>
                      <a:pt x="162" y="153"/>
                    </a:lnTo>
                    <a:lnTo>
                      <a:pt x="191" y="154"/>
                    </a:lnTo>
                    <a:lnTo>
                      <a:pt x="221" y="156"/>
                    </a:lnTo>
                    <a:lnTo>
                      <a:pt x="252" y="157"/>
                    </a:lnTo>
                    <a:lnTo>
                      <a:pt x="284" y="156"/>
                    </a:lnTo>
                    <a:lnTo>
                      <a:pt x="316" y="154"/>
                    </a:lnTo>
                    <a:lnTo>
                      <a:pt x="350" y="151"/>
                    </a:lnTo>
                    <a:lnTo>
                      <a:pt x="384" y="148"/>
                    </a:lnTo>
                    <a:lnTo>
                      <a:pt x="419" y="142"/>
                    </a:lnTo>
                    <a:lnTo>
                      <a:pt x="453" y="135"/>
                    </a:lnTo>
                    <a:lnTo>
                      <a:pt x="481" y="128"/>
                    </a:lnTo>
                    <a:lnTo>
                      <a:pt x="506" y="121"/>
                    </a:lnTo>
                    <a:lnTo>
                      <a:pt x="531" y="113"/>
                    </a:lnTo>
                    <a:lnTo>
                      <a:pt x="554" y="105"/>
                    </a:lnTo>
                    <a:lnTo>
                      <a:pt x="576" y="96"/>
                    </a:lnTo>
                    <a:lnTo>
                      <a:pt x="595" y="86"/>
                    </a:lnTo>
                    <a:lnTo>
                      <a:pt x="614" y="77"/>
                    </a:lnTo>
                    <a:lnTo>
                      <a:pt x="632" y="68"/>
                    </a:lnTo>
                    <a:lnTo>
                      <a:pt x="648" y="59"/>
                    </a:lnTo>
                    <a:lnTo>
                      <a:pt x="662" y="48"/>
                    </a:lnTo>
                    <a:lnTo>
                      <a:pt x="676" y="39"/>
                    </a:lnTo>
                    <a:lnTo>
                      <a:pt x="688" y="31"/>
                    </a:lnTo>
                    <a:lnTo>
                      <a:pt x="699" y="22"/>
                    </a:lnTo>
                    <a:lnTo>
                      <a:pt x="709" y="14"/>
                    </a:lnTo>
                    <a:lnTo>
                      <a:pt x="717" y="7"/>
                    </a:lnTo>
                    <a:lnTo>
                      <a:pt x="724" y="0"/>
                    </a:lnTo>
                    <a:lnTo>
                      <a:pt x="744" y="12"/>
                    </a:lnTo>
                    <a:lnTo>
                      <a:pt x="762" y="24"/>
                    </a:lnTo>
                    <a:lnTo>
                      <a:pt x="781" y="38"/>
                    </a:lnTo>
                    <a:lnTo>
                      <a:pt x="799" y="51"/>
                    </a:lnTo>
                    <a:lnTo>
                      <a:pt x="817" y="66"/>
                    </a:lnTo>
                    <a:lnTo>
                      <a:pt x="835" y="81"/>
                    </a:lnTo>
                    <a:lnTo>
                      <a:pt x="852" y="96"/>
                    </a:lnTo>
                    <a:lnTo>
                      <a:pt x="868" y="112"/>
                    </a:lnTo>
                    <a:lnTo>
                      <a:pt x="892" y="137"/>
                    </a:lnTo>
                    <a:lnTo>
                      <a:pt x="915" y="164"/>
                    </a:lnTo>
                    <a:lnTo>
                      <a:pt x="937" y="191"/>
                    </a:lnTo>
                    <a:lnTo>
                      <a:pt x="958" y="220"/>
                    </a:lnTo>
                    <a:lnTo>
                      <a:pt x="976" y="249"/>
                    </a:lnTo>
                    <a:lnTo>
                      <a:pt x="994" y="279"/>
                    </a:lnTo>
                    <a:lnTo>
                      <a:pt x="1010" y="310"/>
                    </a:lnTo>
                    <a:lnTo>
                      <a:pt x="1024" y="342"/>
                    </a:lnTo>
                    <a:lnTo>
                      <a:pt x="1036" y="374"/>
                    </a:lnTo>
                    <a:lnTo>
                      <a:pt x="1047" y="407"/>
                    </a:lnTo>
                    <a:lnTo>
                      <a:pt x="1056" y="440"/>
                    </a:lnTo>
                    <a:lnTo>
                      <a:pt x="1064" y="475"/>
                    </a:lnTo>
                    <a:lnTo>
                      <a:pt x="1070" y="509"/>
                    </a:lnTo>
                    <a:lnTo>
                      <a:pt x="1074" y="544"/>
                    </a:lnTo>
                    <a:lnTo>
                      <a:pt x="1077" y="580"/>
                    </a:lnTo>
                    <a:lnTo>
                      <a:pt x="1078" y="615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24" name="Freeform 60"/>
              <p:cNvSpPr>
                <a:spLocks/>
              </p:cNvSpPr>
              <p:nvPr/>
            </p:nvSpPr>
            <p:spPr bwMode="auto">
              <a:xfrm>
                <a:off x="335" y="3503"/>
                <a:ext cx="347" cy="87"/>
              </a:xfrm>
              <a:custGeom>
                <a:avLst/>
                <a:gdLst>
                  <a:gd name="T0" fmla="*/ 689 w 696"/>
                  <a:gd name="T1" fmla="*/ 65 h 174"/>
                  <a:gd name="T2" fmla="*/ 672 w 696"/>
                  <a:gd name="T3" fmla="*/ 77 h 174"/>
                  <a:gd name="T4" fmla="*/ 652 w 696"/>
                  <a:gd name="T5" fmla="*/ 90 h 174"/>
                  <a:gd name="T6" fmla="*/ 629 w 696"/>
                  <a:gd name="T7" fmla="*/ 103 h 174"/>
                  <a:gd name="T8" fmla="*/ 603 w 696"/>
                  <a:gd name="T9" fmla="*/ 116 h 174"/>
                  <a:gd name="T10" fmla="*/ 574 w 696"/>
                  <a:gd name="T11" fmla="*/ 129 h 174"/>
                  <a:gd name="T12" fmla="*/ 540 w 696"/>
                  <a:gd name="T13" fmla="*/ 141 h 174"/>
                  <a:gd name="T14" fmla="*/ 505 w 696"/>
                  <a:gd name="T15" fmla="*/ 150 h 174"/>
                  <a:gd name="T16" fmla="*/ 439 w 696"/>
                  <a:gd name="T17" fmla="*/ 163 h 174"/>
                  <a:gd name="T18" fmla="*/ 349 w 696"/>
                  <a:gd name="T19" fmla="*/ 173 h 174"/>
                  <a:gd name="T20" fmla="*/ 265 w 696"/>
                  <a:gd name="T21" fmla="*/ 173 h 174"/>
                  <a:gd name="T22" fmla="*/ 188 w 696"/>
                  <a:gd name="T23" fmla="*/ 168 h 174"/>
                  <a:gd name="T24" fmla="*/ 121 w 696"/>
                  <a:gd name="T25" fmla="*/ 160 h 174"/>
                  <a:gd name="T26" fmla="*/ 67 w 696"/>
                  <a:gd name="T27" fmla="*/ 150 h 174"/>
                  <a:gd name="T28" fmla="*/ 29 w 696"/>
                  <a:gd name="T29" fmla="*/ 142 h 174"/>
                  <a:gd name="T30" fmla="*/ 8 w 696"/>
                  <a:gd name="T31" fmla="*/ 136 h 174"/>
                  <a:gd name="T32" fmla="*/ 0 w 696"/>
                  <a:gd name="T33" fmla="*/ 133 h 174"/>
                  <a:gd name="T34" fmla="*/ 46 w 696"/>
                  <a:gd name="T35" fmla="*/ 103 h 174"/>
                  <a:gd name="T36" fmla="*/ 95 w 696"/>
                  <a:gd name="T37" fmla="*/ 76 h 174"/>
                  <a:gd name="T38" fmla="*/ 144 w 696"/>
                  <a:gd name="T39" fmla="*/ 53 h 174"/>
                  <a:gd name="T40" fmla="*/ 195 w 696"/>
                  <a:gd name="T41" fmla="*/ 35 h 174"/>
                  <a:gd name="T42" fmla="*/ 248 w 696"/>
                  <a:gd name="T43" fmla="*/ 20 h 174"/>
                  <a:gd name="T44" fmla="*/ 302 w 696"/>
                  <a:gd name="T45" fmla="*/ 9 h 174"/>
                  <a:gd name="T46" fmla="*/ 357 w 696"/>
                  <a:gd name="T47" fmla="*/ 2 h 174"/>
                  <a:gd name="T48" fmla="*/ 414 w 696"/>
                  <a:gd name="T49" fmla="*/ 0 h 174"/>
                  <a:gd name="T50" fmla="*/ 451 w 696"/>
                  <a:gd name="T51" fmla="*/ 1 h 174"/>
                  <a:gd name="T52" fmla="*/ 487 w 696"/>
                  <a:gd name="T53" fmla="*/ 4 h 174"/>
                  <a:gd name="T54" fmla="*/ 523 w 696"/>
                  <a:gd name="T55" fmla="*/ 8 h 174"/>
                  <a:gd name="T56" fmla="*/ 559 w 696"/>
                  <a:gd name="T57" fmla="*/ 15 h 174"/>
                  <a:gd name="T58" fmla="*/ 593 w 696"/>
                  <a:gd name="T59" fmla="*/ 23 h 174"/>
                  <a:gd name="T60" fmla="*/ 628 w 696"/>
                  <a:gd name="T61" fmla="*/ 34 h 174"/>
                  <a:gd name="T62" fmla="*/ 663 w 696"/>
                  <a:gd name="T63" fmla="*/ 45 h 174"/>
                  <a:gd name="T64" fmla="*/ 696 w 696"/>
                  <a:gd name="T65" fmla="*/ 5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96" h="174">
                    <a:moveTo>
                      <a:pt x="696" y="59"/>
                    </a:moveTo>
                    <a:lnTo>
                      <a:pt x="689" y="65"/>
                    </a:lnTo>
                    <a:lnTo>
                      <a:pt x="681" y="70"/>
                    </a:lnTo>
                    <a:lnTo>
                      <a:pt x="672" y="77"/>
                    </a:lnTo>
                    <a:lnTo>
                      <a:pt x="663" y="83"/>
                    </a:lnTo>
                    <a:lnTo>
                      <a:pt x="652" y="90"/>
                    </a:lnTo>
                    <a:lnTo>
                      <a:pt x="641" y="97"/>
                    </a:lnTo>
                    <a:lnTo>
                      <a:pt x="629" y="103"/>
                    </a:lnTo>
                    <a:lnTo>
                      <a:pt x="616" y="110"/>
                    </a:lnTo>
                    <a:lnTo>
                      <a:pt x="603" y="116"/>
                    </a:lnTo>
                    <a:lnTo>
                      <a:pt x="589" y="122"/>
                    </a:lnTo>
                    <a:lnTo>
                      <a:pt x="574" y="129"/>
                    </a:lnTo>
                    <a:lnTo>
                      <a:pt x="558" y="135"/>
                    </a:lnTo>
                    <a:lnTo>
                      <a:pt x="540" y="141"/>
                    </a:lnTo>
                    <a:lnTo>
                      <a:pt x="523" y="145"/>
                    </a:lnTo>
                    <a:lnTo>
                      <a:pt x="505" y="150"/>
                    </a:lnTo>
                    <a:lnTo>
                      <a:pt x="485" y="154"/>
                    </a:lnTo>
                    <a:lnTo>
                      <a:pt x="439" y="163"/>
                    </a:lnTo>
                    <a:lnTo>
                      <a:pt x="394" y="168"/>
                    </a:lnTo>
                    <a:lnTo>
                      <a:pt x="349" y="173"/>
                    </a:lnTo>
                    <a:lnTo>
                      <a:pt x="307" y="174"/>
                    </a:lnTo>
                    <a:lnTo>
                      <a:pt x="265" y="173"/>
                    </a:lnTo>
                    <a:lnTo>
                      <a:pt x="226" y="172"/>
                    </a:lnTo>
                    <a:lnTo>
                      <a:pt x="188" y="168"/>
                    </a:lnTo>
                    <a:lnTo>
                      <a:pt x="153" y="165"/>
                    </a:lnTo>
                    <a:lnTo>
                      <a:pt x="121" y="160"/>
                    </a:lnTo>
                    <a:lnTo>
                      <a:pt x="92" y="156"/>
                    </a:lnTo>
                    <a:lnTo>
                      <a:pt x="67" y="150"/>
                    </a:lnTo>
                    <a:lnTo>
                      <a:pt x="46" y="145"/>
                    </a:lnTo>
                    <a:lnTo>
                      <a:pt x="29" y="142"/>
                    </a:lnTo>
                    <a:lnTo>
                      <a:pt x="16" y="138"/>
                    </a:lnTo>
                    <a:lnTo>
                      <a:pt x="8" y="136"/>
                    </a:lnTo>
                    <a:lnTo>
                      <a:pt x="5" y="135"/>
                    </a:lnTo>
                    <a:lnTo>
                      <a:pt x="0" y="133"/>
                    </a:lnTo>
                    <a:lnTo>
                      <a:pt x="23" y="118"/>
                    </a:lnTo>
                    <a:lnTo>
                      <a:pt x="46" y="103"/>
                    </a:lnTo>
                    <a:lnTo>
                      <a:pt x="71" y="89"/>
                    </a:lnTo>
                    <a:lnTo>
                      <a:pt x="95" y="76"/>
                    </a:lnTo>
                    <a:lnTo>
                      <a:pt x="119" y="65"/>
                    </a:lnTo>
                    <a:lnTo>
                      <a:pt x="144" y="53"/>
                    </a:lnTo>
                    <a:lnTo>
                      <a:pt x="170" y="43"/>
                    </a:lnTo>
                    <a:lnTo>
                      <a:pt x="195" y="35"/>
                    </a:lnTo>
                    <a:lnTo>
                      <a:pt x="221" y="27"/>
                    </a:lnTo>
                    <a:lnTo>
                      <a:pt x="248" y="20"/>
                    </a:lnTo>
                    <a:lnTo>
                      <a:pt x="276" y="14"/>
                    </a:lnTo>
                    <a:lnTo>
                      <a:pt x="302" y="9"/>
                    </a:lnTo>
                    <a:lnTo>
                      <a:pt x="330" y="5"/>
                    </a:lnTo>
                    <a:lnTo>
                      <a:pt x="357" y="2"/>
                    </a:lnTo>
                    <a:lnTo>
                      <a:pt x="386" y="0"/>
                    </a:lnTo>
                    <a:lnTo>
                      <a:pt x="414" y="0"/>
                    </a:lnTo>
                    <a:lnTo>
                      <a:pt x="432" y="0"/>
                    </a:lnTo>
                    <a:lnTo>
                      <a:pt x="451" y="1"/>
                    </a:lnTo>
                    <a:lnTo>
                      <a:pt x="469" y="2"/>
                    </a:lnTo>
                    <a:lnTo>
                      <a:pt x="487" y="4"/>
                    </a:lnTo>
                    <a:lnTo>
                      <a:pt x="505" y="6"/>
                    </a:lnTo>
                    <a:lnTo>
                      <a:pt x="523" y="8"/>
                    </a:lnTo>
                    <a:lnTo>
                      <a:pt x="540" y="12"/>
                    </a:lnTo>
                    <a:lnTo>
                      <a:pt x="559" y="15"/>
                    </a:lnTo>
                    <a:lnTo>
                      <a:pt x="576" y="20"/>
                    </a:lnTo>
                    <a:lnTo>
                      <a:pt x="593" y="23"/>
                    </a:lnTo>
                    <a:lnTo>
                      <a:pt x="611" y="29"/>
                    </a:lnTo>
                    <a:lnTo>
                      <a:pt x="628" y="34"/>
                    </a:lnTo>
                    <a:lnTo>
                      <a:pt x="645" y="39"/>
                    </a:lnTo>
                    <a:lnTo>
                      <a:pt x="663" y="45"/>
                    </a:lnTo>
                    <a:lnTo>
                      <a:pt x="680" y="52"/>
                    </a:lnTo>
                    <a:lnTo>
                      <a:pt x="696" y="59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25" name="Freeform 61"/>
              <p:cNvSpPr>
                <a:spLocks/>
              </p:cNvSpPr>
              <p:nvPr/>
            </p:nvSpPr>
            <p:spPr bwMode="auto">
              <a:xfrm>
                <a:off x="184" y="3588"/>
                <a:ext cx="259" cy="495"/>
              </a:xfrm>
              <a:custGeom>
                <a:avLst/>
                <a:gdLst>
                  <a:gd name="T0" fmla="*/ 208 w 517"/>
                  <a:gd name="T1" fmla="*/ 39 h 990"/>
                  <a:gd name="T2" fmla="*/ 214 w 517"/>
                  <a:gd name="T3" fmla="*/ 34 h 990"/>
                  <a:gd name="T4" fmla="*/ 218 w 517"/>
                  <a:gd name="T5" fmla="*/ 28 h 990"/>
                  <a:gd name="T6" fmla="*/ 224 w 517"/>
                  <a:gd name="T7" fmla="*/ 24 h 990"/>
                  <a:gd name="T8" fmla="*/ 230 w 517"/>
                  <a:gd name="T9" fmla="*/ 19 h 990"/>
                  <a:gd name="T10" fmla="*/ 235 w 517"/>
                  <a:gd name="T11" fmla="*/ 13 h 990"/>
                  <a:gd name="T12" fmla="*/ 240 w 517"/>
                  <a:gd name="T13" fmla="*/ 9 h 990"/>
                  <a:gd name="T14" fmla="*/ 245 w 517"/>
                  <a:gd name="T15" fmla="*/ 4 h 990"/>
                  <a:gd name="T16" fmla="*/ 251 w 517"/>
                  <a:gd name="T17" fmla="*/ 0 h 990"/>
                  <a:gd name="T18" fmla="*/ 517 w 517"/>
                  <a:gd name="T19" fmla="*/ 990 h 990"/>
                  <a:gd name="T20" fmla="*/ 0 w 517"/>
                  <a:gd name="T21" fmla="*/ 990 h 990"/>
                  <a:gd name="T22" fmla="*/ 0 w 517"/>
                  <a:gd name="T23" fmla="*/ 542 h 990"/>
                  <a:gd name="T24" fmla="*/ 1 w 517"/>
                  <a:gd name="T25" fmla="*/ 507 h 990"/>
                  <a:gd name="T26" fmla="*/ 3 w 517"/>
                  <a:gd name="T27" fmla="*/ 471 h 990"/>
                  <a:gd name="T28" fmla="*/ 8 w 517"/>
                  <a:gd name="T29" fmla="*/ 436 h 990"/>
                  <a:gd name="T30" fmla="*/ 13 w 517"/>
                  <a:gd name="T31" fmla="*/ 402 h 990"/>
                  <a:gd name="T32" fmla="*/ 20 w 517"/>
                  <a:gd name="T33" fmla="*/ 367 h 990"/>
                  <a:gd name="T34" fmla="*/ 30 w 517"/>
                  <a:gd name="T35" fmla="*/ 334 h 990"/>
                  <a:gd name="T36" fmla="*/ 41 w 517"/>
                  <a:gd name="T37" fmla="*/ 301 h 990"/>
                  <a:gd name="T38" fmla="*/ 54 w 517"/>
                  <a:gd name="T39" fmla="*/ 269 h 990"/>
                  <a:gd name="T40" fmla="*/ 68 w 517"/>
                  <a:gd name="T41" fmla="*/ 237 h 990"/>
                  <a:gd name="T42" fmla="*/ 83 w 517"/>
                  <a:gd name="T43" fmla="*/ 206 h 990"/>
                  <a:gd name="T44" fmla="*/ 100 w 517"/>
                  <a:gd name="T45" fmla="*/ 176 h 990"/>
                  <a:gd name="T46" fmla="*/ 118 w 517"/>
                  <a:gd name="T47" fmla="*/ 147 h 990"/>
                  <a:gd name="T48" fmla="*/ 139 w 517"/>
                  <a:gd name="T49" fmla="*/ 118 h 990"/>
                  <a:gd name="T50" fmla="*/ 161 w 517"/>
                  <a:gd name="T51" fmla="*/ 91 h 990"/>
                  <a:gd name="T52" fmla="*/ 184 w 517"/>
                  <a:gd name="T53" fmla="*/ 64 h 990"/>
                  <a:gd name="T54" fmla="*/ 208 w 517"/>
                  <a:gd name="T55" fmla="*/ 39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17" h="990">
                    <a:moveTo>
                      <a:pt x="208" y="39"/>
                    </a:moveTo>
                    <a:lnTo>
                      <a:pt x="214" y="34"/>
                    </a:lnTo>
                    <a:lnTo>
                      <a:pt x="218" y="28"/>
                    </a:lnTo>
                    <a:lnTo>
                      <a:pt x="224" y="24"/>
                    </a:lnTo>
                    <a:lnTo>
                      <a:pt x="230" y="19"/>
                    </a:lnTo>
                    <a:lnTo>
                      <a:pt x="235" y="13"/>
                    </a:lnTo>
                    <a:lnTo>
                      <a:pt x="240" y="9"/>
                    </a:lnTo>
                    <a:lnTo>
                      <a:pt x="245" y="4"/>
                    </a:lnTo>
                    <a:lnTo>
                      <a:pt x="251" y="0"/>
                    </a:lnTo>
                    <a:lnTo>
                      <a:pt x="517" y="990"/>
                    </a:lnTo>
                    <a:lnTo>
                      <a:pt x="0" y="990"/>
                    </a:lnTo>
                    <a:lnTo>
                      <a:pt x="0" y="542"/>
                    </a:lnTo>
                    <a:lnTo>
                      <a:pt x="1" y="507"/>
                    </a:lnTo>
                    <a:lnTo>
                      <a:pt x="3" y="471"/>
                    </a:lnTo>
                    <a:lnTo>
                      <a:pt x="8" y="436"/>
                    </a:lnTo>
                    <a:lnTo>
                      <a:pt x="13" y="402"/>
                    </a:lnTo>
                    <a:lnTo>
                      <a:pt x="20" y="367"/>
                    </a:lnTo>
                    <a:lnTo>
                      <a:pt x="30" y="334"/>
                    </a:lnTo>
                    <a:lnTo>
                      <a:pt x="41" y="301"/>
                    </a:lnTo>
                    <a:lnTo>
                      <a:pt x="54" y="269"/>
                    </a:lnTo>
                    <a:lnTo>
                      <a:pt x="68" y="237"/>
                    </a:lnTo>
                    <a:lnTo>
                      <a:pt x="83" y="206"/>
                    </a:lnTo>
                    <a:lnTo>
                      <a:pt x="100" y="176"/>
                    </a:lnTo>
                    <a:lnTo>
                      <a:pt x="118" y="147"/>
                    </a:lnTo>
                    <a:lnTo>
                      <a:pt x="139" y="118"/>
                    </a:lnTo>
                    <a:lnTo>
                      <a:pt x="161" y="91"/>
                    </a:lnTo>
                    <a:lnTo>
                      <a:pt x="184" y="64"/>
                    </a:lnTo>
                    <a:lnTo>
                      <a:pt x="208" y="39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26" name="Freeform 62"/>
              <p:cNvSpPr>
                <a:spLocks/>
              </p:cNvSpPr>
              <p:nvPr/>
            </p:nvSpPr>
            <p:spPr bwMode="auto">
              <a:xfrm>
                <a:off x="329" y="2976"/>
                <a:ext cx="445" cy="457"/>
              </a:xfrm>
              <a:custGeom>
                <a:avLst/>
                <a:gdLst>
                  <a:gd name="T0" fmla="*/ 859 w 889"/>
                  <a:gd name="T1" fmla="*/ 188 h 914"/>
                  <a:gd name="T2" fmla="*/ 806 w 889"/>
                  <a:gd name="T3" fmla="*/ 144 h 914"/>
                  <a:gd name="T4" fmla="*/ 752 w 889"/>
                  <a:gd name="T5" fmla="*/ 106 h 914"/>
                  <a:gd name="T6" fmla="*/ 699 w 889"/>
                  <a:gd name="T7" fmla="*/ 74 h 914"/>
                  <a:gd name="T8" fmla="*/ 647 w 889"/>
                  <a:gd name="T9" fmla="*/ 47 h 914"/>
                  <a:gd name="T10" fmla="*/ 594 w 889"/>
                  <a:gd name="T11" fmla="*/ 27 h 914"/>
                  <a:gd name="T12" fmla="*/ 542 w 889"/>
                  <a:gd name="T13" fmla="*/ 12 h 914"/>
                  <a:gd name="T14" fmla="*/ 491 w 889"/>
                  <a:gd name="T15" fmla="*/ 3 h 914"/>
                  <a:gd name="T16" fmla="*/ 440 w 889"/>
                  <a:gd name="T17" fmla="*/ 0 h 914"/>
                  <a:gd name="T18" fmla="*/ 392 w 889"/>
                  <a:gd name="T19" fmla="*/ 2 h 914"/>
                  <a:gd name="T20" fmla="*/ 342 w 889"/>
                  <a:gd name="T21" fmla="*/ 12 h 914"/>
                  <a:gd name="T22" fmla="*/ 291 w 889"/>
                  <a:gd name="T23" fmla="*/ 25 h 914"/>
                  <a:gd name="T24" fmla="*/ 241 w 889"/>
                  <a:gd name="T25" fmla="*/ 45 h 914"/>
                  <a:gd name="T26" fmla="*/ 189 w 889"/>
                  <a:gd name="T27" fmla="*/ 69 h 914"/>
                  <a:gd name="T28" fmla="*/ 137 w 889"/>
                  <a:gd name="T29" fmla="*/ 100 h 914"/>
                  <a:gd name="T30" fmla="*/ 84 w 889"/>
                  <a:gd name="T31" fmla="*/ 136 h 914"/>
                  <a:gd name="T32" fmla="*/ 31 w 889"/>
                  <a:gd name="T33" fmla="*/ 177 h 914"/>
                  <a:gd name="T34" fmla="*/ 150 w 889"/>
                  <a:gd name="T35" fmla="*/ 379 h 914"/>
                  <a:gd name="T36" fmla="*/ 125 w 889"/>
                  <a:gd name="T37" fmla="*/ 422 h 914"/>
                  <a:gd name="T38" fmla="*/ 107 w 889"/>
                  <a:gd name="T39" fmla="*/ 468 h 914"/>
                  <a:gd name="T40" fmla="*/ 95 w 889"/>
                  <a:gd name="T41" fmla="*/ 516 h 914"/>
                  <a:gd name="T42" fmla="*/ 92 w 889"/>
                  <a:gd name="T43" fmla="*/ 568 h 914"/>
                  <a:gd name="T44" fmla="*/ 99 w 889"/>
                  <a:gd name="T45" fmla="*/ 636 h 914"/>
                  <a:gd name="T46" fmla="*/ 119 w 889"/>
                  <a:gd name="T47" fmla="*/ 701 h 914"/>
                  <a:gd name="T48" fmla="*/ 150 w 889"/>
                  <a:gd name="T49" fmla="*/ 759 h 914"/>
                  <a:gd name="T50" fmla="*/ 193 w 889"/>
                  <a:gd name="T51" fmla="*/ 812 h 914"/>
                  <a:gd name="T52" fmla="*/ 219 w 889"/>
                  <a:gd name="T53" fmla="*/ 835 h 914"/>
                  <a:gd name="T54" fmla="*/ 246 w 889"/>
                  <a:gd name="T55" fmla="*/ 856 h 914"/>
                  <a:gd name="T56" fmla="*/ 275 w 889"/>
                  <a:gd name="T57" fmla="*/ 873 h 914"/>
                  <a:gd name="T58" fmla="*/ 306 w 889"/>
                  <a:gd name="T59" fmla="*/ 887 h 914"/>
                  <a:gd name="T60" fmla="*/ 339 w 889"/>
                  <a:gd name="T61" fmla="*/ 899 h 914"/>
                  <a:gd name="T62" fmla="*/ 371 w 889"/>
                  <a:gd name="T63" fmla="*/ 907 h 914"/>
                  <a:gd name="T64" fmla="*/ 405 w 889"/>
                  <a:gd name="T65" fmla="*/ 913 h 914"/>
                  <a:gd name="T66" fmla="*/ 440 w 889"/>
                  <a:gd name="T67" fmla="*/ 914 h 914"/>
                  <a:gd name="T68" fmla="*/ 474 w 889"/>
                  <a:gd name="T69" fmla="*/ 913 h 914"/>
                  <a:gd name="T70" fmla="*/ 508 w 889"/>
                  <a:gd name="T71" fmla="*/ 907 h 914"/>
                  <a:gd name="T72" fmla="*/ 541 w 889"/>
                  <a:gd name="T73" fmla="*/ 899 h 914"/>
                  <a:gd name="T74" fmla="*/ 574 w 889"/>
                  <a:gd name="T75" fmla="*/ 887 h 914"/>
                  <a:gd name="T76" fmla="*/ 603 w 889"/>
                  <a:gd name="T77" fmla="*/ 873 h 914"/>
                  <a:gd name="T78" fmla="*/ 632 w 889"/>
                  <a:gd name="T79" fmla="*/ 856 h 914"/>
                  <a:gd name="T80" fmla="*/ 660 w 889"/>
                  <a:gd name="T81" fmla="*/ 835 h 914"/>
                  <a:gd name="T82" fmla="*/ 685 w 889"/>
                  <a:gd name="T83" fmla="*/ 812 h 914"/>
                  <a:gd name="T84" fmla="*/ 728 w 889"/>
                  <a:gd name="T85" fmla="*/ 759 h 914"/>
                  <a:gd name="T86" fmla="*/ 760 w 889"/>
                  <a:gd name="T87" fmla="*/ 701 h 914"/>
                  <a:gd name="T88" fmla="*/ 779 w 889"/>
                  <a:gd name="T89" fmla="*/ 636 h 914"/>
                  <a:gd name="T90" fmla="*/ 785 w 889"/>
                  <a:gd name="T91" fmla="*/ 568 h 914"/>
                  <a:gd name="T92" fmla="*/ 782 w 889"/>
                  <a:gd name="T93" fmla="*/ 522 h 914"/>
                  <a:gd name="T94" fmla="*/ 774 w 889"/>
                  <a:gd name="T95" fmla="*/ 477 h 914"/>
                  <a:gd name="T96" fmla="*/ 758 w 889"/>
                  <a:gd name="T97" fmla="*/ 433 h 914"/>
                  <a:gd name="T98" fmla="*/ 737 w 889"/>
                  <a:gd name="T99" fmla="*/ 393 h 9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89" h="914">
                    <a:moveTo>
                      <a:pt x="889" y="213"/>
                    </a:moveTo>
                    <a:lnTo>
                      <a:pt x="859" y="188"/>
                    </a:lnTo>
                    <a:lnTo>
                      <a:pt x="833" y="165"/>
                    </a:lnTo>
                    <a:lnTo>
                      <a:pt x="806" y="144"/>
                    </a:lnTo>
                    <a:lnTo>
                      <a:pt x="779" y="124"/>
                    </a:lnTo>
                    <a:lnTo>
                      <a:pt x="752" y="106"/>
                    </a:lnTo>
                    <a:lnTo>
                      <a:pt x="726" y="89"/>
                    </a:lnTo>
                    <a:lnTo>
                      <a:pt x="699" y="74"/>
                    </a:lnTo>
                    <a:lnTo>
                      <a:pt x="674" y="60"/>
                    </a:lnTo>
                    <a:lnTo>
                      <a:pt x="647" y="47"/>
                    </a:lnTo>
                    <a:lnTo>
                      <a:pt x="621" y="36"/>
                    </a:lnTo>
                    <a:lnTo>
                      <a:pt x="594" y="27"/>
                    </a:lnTo>
                    <a:lnTo>
                      <a:pt x="569" y="18"/>
                    </a:lnTo>
                    <a:lnTo>
                      <a:pt x="542" y="12"/>
                    </a:lnTo>
                    <a:lnTo>
                      <a:pt x="517" y="7"/>
                    </a:lnTo>
                    <a:lnTo>
                      <a:pt x="491" y="3"/>
                    </a:lnTo>
                    <a:lnTo>
                      <a:pt x="465" y="1"/>
                    </a:lnTo>
                    <a:lnTo>
                      <a:pt x="440" y="0"/>
                    </a:lnTo>
                    <a:lnTo>
                      <a:pt x="416" y="1"/>
                    </a:lnTo>
                    <a:lnTo>
                      <a:pt x="392" y="2"/>
                    </a:lnTo>
                    <a:lnTo>
                      <a:pt x="366" y="6"/>
                    </a:lnTo>
                    <a:lnTo>
                      <a:pt x="342" y="12"/>
                    </a:lnTo>
                    <a:lnTo>
                      <a:pt x="317" y="17"/>
                    </a:lnTo>
                    <a:lnTo>
                      <a:pt x="291" y="25"/>
                    </a:lnTo>
                    <a:lnTo>
                      <a:pt x="266" y="35"/>
                    </a:lnTo>
                    <a:lnTo>
                      <a:pt x="241" y="45"/>
                    </a:lnTo>
                    <a:lnTo>
                      <a:pt x="214" y="56"/>
                    </a:lnTo>
                    <a:lnTo>
                      <a:pt x="189" y="69"/>
                    </a:lnTo>
                    <a:lnTo>
                      <a:pt x="162" y="84"/>
                    </a:lnTo>
                    <a:lnTo>
                      <a:pt x="137" y="100"/>
                    </a:lnTo>
                    <a:lnTo>
                      <a:pt x="110" y="118"/>
                    </a:lnTo>
                    <a:lnTo>
                      <a:pt x="84" y="136"/>
                    </a:lnTo>
                    <a:lnTo>
                      <a:pt x="57" y="156"/>
                    </a:lnTo>
                    <a:lnTo>
                      <a:pt x="31" y="177"/>
                    </a:lnTo>
                    <a:lnTo>
                      <a:pt x="0" y="203"/>
                    </a:lnTo>
                    <a:lnTo>
                      <a:pt x="150" y="379"/>
                    </a:lnTo>
                    <a:lnTo>
                      <a:pt x="137" y="400"/>
                    </a:lnTo>
                    <a:lnTo>
                      <a:pt x="125" y="422"/>
                    </a:lnTo>
                    <a:lnTo>
                      <a:pt x="115" y="444"/>
                    </a:lnTo>
                    <a:lnTo>
                      <a:pt x="107" y="468"/>
                    </a:lnTo>
                    <a:lnTo>
                      <a:pt x="100" y="492"/>
                    </a:lnTo>
                    <a:lnTo>
                      <a:pt x="95" y="516"/>
                    </a:lnTo>
                    <a:lnTo>
                      <a:pt x="93" y="542"/>
                    </a:lnTo>
                    <a:lnTo>
                      <a:pt x="92" y="568"/>
                    </a:lnTo>
                    <a:lnTo>
                      <a:pt x="93" y="603"/>
                    </a:lnTo>
                    <a:lnTo>
                      <a:pt x="99" y="636"/>
                    </a:lnTo>
                    <a:lnTo>
                      <a:pt x="107" y="668"/>
                    </a:lnTo>
                    <a:lnTo>
                      <a:pt x="119" y="701"/>
                    </a:lnTo>
                    <a:lnTo>
                      <a:pt x="132" y="730"/>
                    </a:lnTo>
                    <a:lnTo>
                      <a:pt x="150" y="759"/>
                    </a:lnTo>
                    <a:lnTo>
                      <a:pt x="170" y="787"/>
                    </a:lnTo>
                    <a:lnTo>
                      <a:pt x="193" y="812"/>
                    </a:lnTo>
                    <a:lnTo>
                      <a:pt x="206" y="824"/>
                    </a:lnTo>
                    <a:lnTo>
                      <a:pt x="219" y="835"/>
                    </a:lnTo>
                    <a:lnTo>
                      <a:pt x="233" y="846"/>
                    </a:lnTo>
                    <a:lnTo>
                      <a:pt x="246" y="856"/>
                    </a:lnTo>
                    <a:lnTo>
                      <a:pt x="261" y="865"/>
                    </a:lnTo>
                    <a:lnTo>
                      <a:pt x="275" y="873"/>
                    </a:lnTo>
                    <a:lnTo>
                      <a:pt x="291" y="880"/>
                    </a:lnTo>
                    <a:lnTo>
                      <a:pt x="306" y="887"/>
                    </a:lnTo>
                    <a:lnTo>
                      <a:pt x="322" y="894"/>
                    </a:lnTo>
                    <a:lnTo>
                      <a:pt x="339" y="899"/>
                    </a:lnTo>
                    <a:lnTo>
                      <a:pt x="355" y="903"/>
                    </a:lnTo>
                    <a:lnTo>
                      <a:pt x="371" y="907"/>
                    </a:lnTo>
                    <a:lnTo>
                      <a:pt x="388" y="910"/>
                    </a:lnTo>
                    <a:lnTo>
                      <a:pt x="405" y="913"/>
                    </a:lnTo>
                    <a:lnTo>
                      <a:pt x="423" y="914"/>
                    </a:lnTo>
                    <a:lnTo>
                      <a:pt x="440" y="914"/>
                    </a:lnTo>
                    <a:lnTo>
                      <a:pt x="457" y="914"/>
                    </a:lnTo>
                    <a:lnTo>
                      <a:pt x="474" y="913"/>
                    </a:lnTo>
                    <a:lnTo>
                      <a:pt x="492" y="910"/>
                    </a:lnTo>
                    <a:lnTo>
                      <a:pt x="508" y="907"/>
                    </a:lnTo>
                    <a:lnTo>
                      <a:pt x="525" y="903"/>
                    </a:lnTo>
                    <a:lnTo>
                      <a:pt x="541" y="899"/>
                    </a:lnTo>
                    <a:lnTo>
                      <a:pt x="557" y="894"/>
                    </a:lnTo>
                    <a:lnTo>
                      <a:pt x="574" y="887"/>
                    </a:lnTo>
                    <a:lnTo>
                      <a:pt x="588" y="880"/>
                    </a:lnTo>
                    <a:lnTo>
                      <a:pt x="603" y="873"/>
                    </a:lnTo>
                    <a:lnTo>
                      <a:pt x="618" y="865"/>
                    </a:lnTo>
                    <a:lnTo>
                      <a:pt x="632" y="856"/>
                    </a:lnTo>
                    <a:lnTo>
                      <a:pt x="646" y="846"/>
                    </a:lnTo>
                    <a:lnTo>
                      <a:pt x="660" y="835"/>
                    </a:lnTo>
                    <a:lnTo>
                      <a:pt x="673" y="824"/>
                    </a:lnTo>
                    <a:lnTo>
                      <a:pt x="685" y="812"/>
                    </a:lnTo>
                    <a:lnTo>
                      <a:pt x="708" y="787"/>
                    </a:lnTo>
                    <a:lnTo>
                      <a:pt x="728" y="759"/>
                    </a:lnTo>
                    <a:lnTo>
                      <a:pt x="745" y="730"/>
                    </a:lnTo>
                    <a:lnTo>
                      <a:pt x="760" y="701"/>
                    </a:lnTo>
                    <a:lnTo>
                      <a:pt x="770" y="668"/>
                    </a:lnTo>
                    <a:lnTo>
                      <a:pt x="779" y="636"/>
                    </a:lnTo>
                    <a:lnTo>
                      <a:pt x="784" y="603"/>
                    </a:lnTo>
                    <a:lnTo>
                      <a:pt x="785" y="568"/>
                    </a:lnTo>
                    <a:lnTo>
                      <a:pt x="784" y="545"/>
                    </a:lnTo>
                    <a:lnTo>
                      <a:pt x="782" y="522"/>
                    </a:lnTo>
                    <a:lnTo>
                      <a:pt x="779" y="499"/>
                    </a:lnTo>
                    <a:lnTo>
                      <a:pt x="774" y="477"/>
                    </a:lnTo>
                    <a:lnTo>
                      <a:pt x="767" y="455"/>
                    </a:lnTo>
                    <a:lnTo>
                      <a:pt x="758" y="433"/>
                    </a:lnTo>
                    <a:lnTo>
                      <a:pt x="749" y="412"/>
                    </a:lnTo>
                    <a:lnTo>
                      <a:pt x="737" y="393"/>
                    </a:lnTo>
                    <a:lnTo>
                      <a:pt x="889" y="2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27" name="Freeform 63"/>
              <p:cNvSpPr>
                <a:spLocks/>
              </p:cNvSpPr>
              <p:nvPr/>
            </p:nvSpPr>
            <p:spPr bwMode="auto">
              <a:xfrm>
                <a:off x="415" y="3146"/>
                <a:ext cx="267" cy="247"/>
              </a:xfrm>
              <a:custGeom>
                <a:avLst/>
                <a:gdLst>
                  <a:gd name="T0" fmla="*/ 254 w 534"/>
                  <a:gd name="T1" fmla="*/ 494 h 494"/>
                  <a:gd name="T2" fmla="*/ 228 w 534"/>
                  <a:gd name="T3" fmla="*/ 491 h 494"/>
                  <a:gd name="T4" fmla="*/ 202 w 534"/>
                  <a:gd name="T5" fmla="*/ 486 h 494"/>
                  <a:gd name="T6" fmla="*/ 177 w 534"/>
                  <a:gd name="T7" fmla="*/ 479 h 494"/>
                  <a:gd name="T8" fmla="*/ 153 w 534"/>
                  <a:gd name="T9" fmla="*/ 469 h 494"/>
                  <a:gd name="T10" fmla="*/ 130 w 534"/>
                  <a:gd name="T11" fmla="*/ 456 h 494"/>
                  <a:gd name="T12" fmla="*/ 108 w 534"/>
                  <a:gd name="T13" fmla="*/ 442 h 494"/>
                  <a:gd name="T14" fmla="*/ 87 w 534"/>
                  <a:gd name="T15" fmla="*/ 425 h 494"/>
                  <a:gd name="T16" fmla="*/ 59 w 534"/>
                  <a:gd name="T17" fmla="*/ 396 h 494"/>
                  <a:gd name="T18" fmla="*/ 31 w 534"/>
                  <a:gd name="T19" fmla="*/ 352 h 494"/>
                  <a:gd name="T20" fmla="*/ 11 w 534"/>
                  <a:gd name="T21" fmla="*/ 305 h 494"/>
                  <a:gd name="T22" fmla="*/ 1 w 534"/>
                  <a:gd name="T23" fmla="*/ 255 h 494"/>
                  <a:gd name="T24" fmla="*/ 2 w 534"/>
                  <a:gd name="T25" fmla="*/ 195 h 494"/>
                  <a:gd name="T26" fmla="*/ 18 w 534"/>
                  <a:gd name="T27" fmla="*/ 131 h 494"/>
                  <a:gd name="T28" fmla="*/ 62 w 534"/>
                  <a:gd name="T29" fmla="*/ 77 h 494"/>
                  <a:gd name="T30" fmla="*/ 85 w 534"/>
                  <a:gd name="T31" fmla="*/ 60 h 494"/>
                  <a:gd name="T32" fmla="*/ 109 w 534"/>
                  <a:gd name="T33" fmla="*/ 44 h 494"/>
                  <a:gd name="T34" fmla="*/ 134 w 534"/>
                  <a:gd name="T35" fmla="*/ 31 h 494"/>
                  <a:gd name="T36" fmla="*/ 162 w 534"/>
                  <a:gd name="T37" fmla="*/ 19 h 494"/>
                  <a:gd name="T38" fmla="*/ 188 w 534"/>
                  <a:gd name="T39" fmla="*/ 11 h 494"/>
                  <a:gd name="T40" fmla="*/ 217 w 534"/>
                  <a:gd name="T41" fmla="*/ 5 h 494"/>
                  <a:gd name="T42" fmla="*/ 246 w 534"/>
                  <a:gd name="T43" fmla="*/ 1 h 494"/>
                  <a:gd name="T44" fmla="*/ 275 w 534"/>
                  <a:gd name="T45" fmla="*/ 0 h 494"/>
                  <a:gd name="T46" fmla="*/ 304 w 534"/>
                  <a:gd name="T47" fmla="*/ 1 h 494"/>
                  <a:gd name="T48" fmla="*/ 332 w 534"/>
                  <a:gd name="T49" fmla="*/ 5 h 494"/>
                  <a:gd name="T50" fmla="*/ 361 w 534"/>
                  <a:gd name="T51" fmla="*/ 11 h 494"/>
                  <a:gd name="T52" fmla="*/ 388 w 534"/>
                  <a:gd name="T53" fmla="*/ 19 h 494"/>
                  <a:gd name="T54" fmla="*/ 414 w 534"/>
                  <a:gd name="T55" fmla="*/ 31 h 494"/>
                  <a:gd name="T56" fmla="*/ 440 w 534"/>
                  <a:gd name="T57" fmla="*/ 45 h 494"/>
                  <a:gd name="T58" fmla="*/ 464 w 534"/>
                  <a:gd name="T59" fmla="*/ 60 h 494"/>
                  <a:gd name="T60" fmla="*/ 487 w 534"/>
                  <a:gd name="T61" fmla="*/ 78 h 494"/>
                  <a:gd name="T62" fmla="*/ 507 w 534"/>
                  <a:gd name="T63" fmla="*/ 113 h 494"/>
                  <a:gd name="T64" fmla="*/ 522 w 534"/>
                  <a:gd name="T65" fmla="*/ 150 h 494"/>
                  <a:gd name="T66" fmla="*/ 531 w 534"/>
                  <a:gd name="T67" fmla="*/ 188 h 494"/>
                  <a:gd name="T68" fmla="*/ 534 w 534"/>
                  <a:gd name="T69" fmla="*/ 228 h 494"/>
                  <a:gd name="T70" fmla="*/ 528 w 534"/>
                  <a:gd name="T71" fmla="*/ 281 h 494"/>
                  <a:gd name="T72" fmla="*/ 513 w 534"/>
                  <a:gd name="T73" fmla="*/ 332 h 494"/>
                  <a:gd name="T74" fmla="*/ 489 w 534"/>
                  <a:gd name="T75" fmla="*/ 377 h 494"/>
                  <a:gd name="T76" fmla="*/ 457 w 534"/>
                  <a:gd name="T77" fmla="*/ 416 h 494"/>
                  <a:gd name="T78" fmla="*/ 416 w 534"/>
                  <a:gd name="T79" fmla="*/ 448 h 494"/>
                  <a:gd name="T80" fmla="*/ 372 w 534"/>
                  <a:gd name="T81" fmla="*/ 473 h 494"/>
                  <a:gd name="T82" fmla="*/ 322 w 534"/>
                  <a:gd name="T83" fmla="*/ 488 h 494"/>
                  <a:gd name="T84" fmla="*/ 268 w 534"/>
                  <a:gd name="T85" fmla="*/ 494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34" h="494">
                    <a:moveTo>
                      <a:pt x="268" y="494"/>
                    </a:moveTo>
                    <a:lnTo>
                      <a:pt x="254" y="494"/>
                    </a:lnTo>
                    <a:lnTo>
                      <a:pt x="241" y="493"/>
                    </a:lnTo>
                    <a:lnTo>
                      <a:pt x="228" y="491"/>
                    </a:lnTo>
                    <a:lnTo>
                      <a:pt x="215" y="490"/>
                    </a:lnTo>
                    <a:lnTo>
                      <a:pt x="202" y="486"/>
                    </a:lnTo>
                    <a:lnTo>
                      <a:pt x="190" y="483"/>
                    </a:lnTo>
                    <a:lnTo>
                      <a:pt x="177" y="479"/>
                    </a:lnTo>
                    <a:lnTo>
                      <a:pt x="164" y="473"/>
                    </a:lnTo>
                    <a:lnTo>
                      <a:pt x="153" y="469"/>
                    </a:lnTo>
                    <a:lnTo>
                      <a:pt x="141" y="463"/>
                    </a:lnTo>
                    <a:lnTo>
                      <a:pt x="130" y="456"/>
                    </a:lnTo>
                    <a:lnTo>
                      <a:pt x="118" y="449"/>
                    </a:lnTo>
                    <a:lnTo>
                      <a:pt x="108" y="442"/>
                    </a:lnTo>
                    <a:lnTo>
                      <a:pt x="97" y="434"/>
                    </a:lnTo>
                    <a:lnTo>
                      <a:pt x="87" y="425"/>
                    </a:lnTo>
                    <a:lnTo>
                      <a:pt x="78" y="416"/>
                    </a:lnTo>
                    <a:lnTo>
                      <a:pt x="59" y="396"/>
                    </a:lnTo>
                    <a:lnTo>
                      <a:pt x="44" y="376"/>
                    </a:lnTo>
                    <a:lnTo>
                      <a:pt x="31" y="352"/>
                    </a:lnTo>
                    <a:lnTo>
                      <a:pt x="20" y="329"/>
                    </a:lnTo>
                    <a:lnTo>
                      <a:pt x="11" y="305"/>
                    </a:lnTo>
                    <a:lnTo>
                      <a:pt x="4" y="280"/>
                    </a:lnTo>
                    <a:lnTo>
                      <a:pt x="1" y="255"/>
                    </a:lnTo>
                    <a:lnTo>
                      <a:pt x="0" y="228"/>
                    </a:lnTo>
                    <a:lnTo>
                      <a:pt x="2" y="195"/>
                    </a:lnTo>
                    <a:lnTo>
                      <a:pt x="8" y="162"/>
                    </a:lnTo>
                    <a:lnTo>
                      <a:pt x="18" y="131"/>
                    </a:lnTo>
                    <a:lnTo>
                      <a:pt x="32" y="101"/>
                    </a:lnTo>
                    <a:lnTo>
                      <a:pt x="62" y="77"/>
                    </a:lnTo>
                    <a:lnTo>
                      <a:pt x="73" y="68"/>
                    </a:lnTo>
                    <a:lnTo>
                      <a:pt x="85" y="60"/>
                    </a:lnTo>
                    <a:lnTo>
                      <a:pt x="97" y="52"/>
                    </a:lnTo>
                    <a:lnTo>
                      <a:pt x="109" y="44"/>
                    </a:lnTo>
                    <a:lnTo>
                      <a:pt x="122" y="37"/>
                    </a:lnTo>
                    <a:lnTo>
                      <a:pt x="134" y="31"/>
                    </a:lnTo>
                    <a:lnTo>
                      <a:pt x="148" y="25"/>
                    </a:lnTo>
                    <a:lnTo>
                      <a:pt x="162" y="19"/>
                    </a:lnTo>
                    <a:lnTo>
                      <a:pt x="175" y="15"/>
                    </a:lnTo>
                    <a:lnTo>
                      <a:pt x="188" y="11"/>
                    </a:lnTo>
                    <a:lnTo>
                      <a:pt x="202" y="8"/>
                    </a:lnTo>
                    <a:lnTo>
                      <a:pt x="217" y="5"/>
                    </a:lnTo>
                    <a:lnTo>
                      <a:pt x="231" y="2"/>
                    </a:lnTo>
                    <a:lnTo>
                      <a:pt x="246" y="1"/>
                    </a:lnTo>
                    <a:lnTo>
                      <a:pt x="260" y="0"/>
                    </a:lnTo>
                    <a:lnTo>
                      <a:pt x="275" y="0"/>
                    </a:lnTo>
                    <a:lnTo>
                      <a:pt x="290" y="0"/>
                    </a:lnTo>
                    <a:lnTo>
                      <a:pt x="304" y="1"/>
                    </a:lnTo>
                    <a:lnTo>
                      <a:pt x="319" y="3"/>
                    </a:lnTo>
                    <a:lnTo>
                      <a:pt x="332" y="5"/>
                    </a:lnTo>
                    <a:lnTo>
                      <a:pt x="347" y="8"/>
                    </a:lnTo>
                    <a:lnTo>
                      <a:pt x="361" y="11"/>
                    </a:lnTo>
                    <a:lnTo>
                      <a:pt x="375" y="15"/>
                    </a:lnTo>
                    <a:lnTo>
                      <a:pt x="388" y="19"/>
                    </a:lnTo>
                    <a:lnTo>
                      <a:pt x="402" y="25"/>
                    </a:lnTo>
                    <a:lnTo>
                      <a:pt x="414" y="31"/>
                    </a:lnTo>
                    <a:lnTo>
                      <a:pt x="427" y="38"/>
                    </a:lnTo>
                    <a:lnTo>
                      <a:pt x="440" y="45"/>
                    </a:lnTo>
                    <a:lnTo>
                      <a:pt x="452" y="52"/>
                    </a:lnTo>
                    <a:lnTo>
                      <a:pt x="464" y="60"/>
                    </a:lnTo>
                    <a:lnTo>
                      <a:pt x="475" y="69"/>
                    </a:lnTo>
                    <a:lnTo>
                      <a:pt x="487" y="78"/>
                    </a:lnTo>
                    <a:lnTo>
                      <a:pt x="498" y="96"/>
                    </a:lnTo>
                    <a:lnTo>
                      <a:pt x="507" y="113"/>
                    </a:lnTo>
                    <a:lnTo>
                      <a:pt x="516" y="130"/>
                    </a:lnTo>
                    <a:lnTo>
                      <a:pt x="522" y="150"/>
                    </a:lnTo>
                    <a:lnTo>
                      <a:pt x="527" y="168"/>
                    </a:lnTo>
                    <a:lnTo>
                      <a:pt x="531" y="188"/>
                    </a:lnTo>
                    <a:lnTo>
                      <a:pt x="533" y="207"/>
                    </a:lnTo>
                    <a:lnTo>
                      <a:pt x="534" y="228"/>
                    </a:lnTo>
                    <a:lnTo>
                      <a:pt x="533" y="256"/>
                    </a:lnTo>
                    <a:lnTo>
                      <a:pt x="528" y="281"/>
                    </a:lnTo>
                    <a:lnTo>
                      <a:pt x="522" y="306"/>
                    </a:lnTo>
                    <a:lnTo>
                      <a:pt x="513" y="332"/>
                    </a:lnTo>
                    <a:lnTo>
                      <a:pt x="502" y="355"/>
                    </a:lnTo>
                    <a:lnTo>
                      <a:pt x="489" y="377"/>
                    </a:lnTo>
                    <a:lnTo>
                      <a:pt x="473" y="397"/>
                    </a:lnTo>
                    <a:lnTo>
                      <a:pt x="457" y="416"/>
                    </a:lnTo>
                    <a:lnTo>
                      <a:pt x="437" y="433"/>
                    </a:lnTo>
                    <a:lnTo>
                      <a:pt x="416" y="448"/>
                    </a:lnTo>
                    <a:lnTo>
                      <a:pt x="395" y="462"/>
                    </a:lnTo>
                    <a:lnTo>
                      <a:pt x="372" y="473"/>
                    </a:lnTo>
                    <a:lnTo>
                      <a:pt x="347" y="483"/>
                    </a:lnTo>
                    <a:lnTo>
                      <a:pt x="322" y="488"/>
                    </a:lnTo>
                    <a:lnTo>
                      <a:pt x="296" y="493"/>
                    </a:lnTo>
                    <a:lnTo>
                      <a:pt x="268" y="4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28" name="Freeform 64"/>
              <p:cNvSpPr>
                <a:spLocks/>
              </p:cNvSpPr>
              <p:nvPr/>
            </p:nvSpPr>
            <p:spPr bwMode="auto">
              <a:xfrm>
                <a:off x="386" y="3016"/>
                <a:ext cx="332" cy="127"/>
              </a:xfrm>
              <a:custGeom>
                <a:avLst/>
                <a:gdLst>
                  <a:gd name="T0" fmla="*/ 555 w 662"/>
                  <a:gd name="T1" fmla="*/ 245 h 253"/>
                  <a:gd name="T2" fmla="*/ 527 w 662"/>
                  <a:gd name="T3" fmla="*/ 229 h 253"/>
                  <a:gd name="T4" fmla="*/ 500 w 662"/>
                  <a:gd name="T5" fmla="*/ 215 h 253"/>
                  <a:gd name="T6" fmla="*/ 471 w 662"/>
                  <a:gd name="T7" fmla="*/ 204 h 253"/>
                  <a:gd name="T8" fmla="*/ 441 w 662"/>
                  <a:gd name="T9" fmla="*/ 194 h 253"/>
                  <a:gd name="T10" fmla="*/ 411 w 662"/>
                  <a:gd name="T11" fmla="*/ 187 h 253"/>
                  <a:gd name="T12" fmla="*/ 380 w 662"/>
                  <a:gd name="T13" fmla="*/ 182 h 253"/>
                  <a:gd name="T14" fmla="*/ 349 w 662"/>
                  <a:gd name="T15" fmla="*/ 179 h 253"/>
                  <a:gd name="T16" fmla="*/ 318 w 662"/>
                  <a:gd name="T17" fmla="*/ 179 h 253"/>
                  <a:gd name="T18" fmla="*/ 287 w 662"/>
                  <a:gd name="T19" fmla="*/ 182 h 253"/>
                  <a:gd name="T20" fmla="*/ 256 w 662"/>
                  <a:gd name="T21" fmla="*/ 186 h 253"/>
                  <a:gd name="T22" fmla="*/ 226 w 662"/>
                  <a:gd name="T23" fmla="*/ 193 h 253"/>
                  <a:gd name="T24" fmla="*/ 197 w 662"/>
                  <a:gd name="T25" fmla="*/ 202 h 253"/>
                  <a:gd name="T26" fmla="*/ 168 w 662"/>
                  <a:gd name="T27" fmla="*/ 214 h 253"/>
                  <a:gd name="T28" fmla="*/ 140 w 662"/>
                  <a:gd name="T29" fmla="*/ 227 h 253"/>
                  <a:gd name="T30" fmla="*/ 113 w 662"/>
                  <a:gd name="T31" fmla="*/ 243 h 253"/>
                  <a:gd name="T32" fmla="*/ 0 w 662"/>
                  <a:gd name="T33" fmla="*/ 132 h 253"/>
                  <a:gd name="T34" fmla="*/ 43 w 662"/>
                  <a:gd name="T35" fmla="*/ 101 h 253"/>
                  <a:gd name="T36" fmla="*/ 85 w 662"/>
                  <a:gd name="T37" fmla="*/ 75 h 253"/>
                  <a:gd name="T38" fmla="*/ 127 w 662"/>
                  <a:gd name="T39" fmla="*/ 52 h 253"/>
                  <a:gd name="T40" fmla="*/ 168 w 662"/>
                  <a:gd name="T41" fmla="*/ 33 h 253"/>
                  <a:gd name="T42" fmla="*/ 208 w 662"/>
                  <a:gd name="T43" fmla="*/ 18 h 253"/>
                  <a:gd name="T44" fmla="*/ 249 w 662"/>
                  <a:gd name="T45" fmla="*/ 8 h 253"/>
                  <a:gd name="T46" fmla="*/ 288 w 662"/>
                  <a:gd name="T47" fmla="*/ 2 h 253"/>
                  <a:gd name="T48" fmla="*/ 326 w 662"/>
                  <a:gd name="T49" fmla="*/ 0 h 253"/>
                  <a:gd name="T50" fmla="*/ 366 w 662"/>
                  <a:gd name="T51" fmla="*/ 2 h 253"/>
                  <a:gd name="T52" fmla="*/ 408 w 662"/>
                  <a:gd name="T53" fmla="*/ 9 h 253"/>
                  <a:gd name="T54" fmla="*/ 448 w 662"/>
                  <a:gd name="T55" fmla="*/ 20 h 253"/>
                  <a:gd name="T56" fmla="*/ 491 w 662"/>
                  <a:gd name="T57" fmla="*/ 35 h 253"/>
                  <a:gd name="T58" fmla="*/ 532 w 662"/>
                  <a:gd name="T59" fmla="*/ 55 h 253"/>
                  <a:gd name="T60" fmla="*/ 575 w 662"/>
                  <a:gd name="T61" fmla="*/ 80 h 253"/>
                  <a:gd name="T62" fmla="*/ 618 w 662"/>
                  <a:gd name="T63" fmla="*/ 108 h 253"/>
                  <a:gd name="T64" fmla="*/ 662 w 662"/>
                  <a:gd name="T65" fmla="*/ 141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62" h="253">
                    <a:moveTo>
                      <a:pt x="568" y="253"/>
                    </a:moveTo>
                    <a:lnTo>
                      <a:pt x="555" y="245"/>
                    </a:lnTo>
                    <a:lnTo>
                      <a:pt x="541" y="236"/>
                    </a:lnTo>
                    <a:lnTo>
                      <a:pt x="527" y="229"/>
                    </a:lnTo>
                    <a:lnTo>
                      <a:pt x="514" y="222"/>
                    </a:lnTo>
                    <a:lnTo>
                      <a:pt x="500" y="215"/>
                    </a:lnTo>
                    <a:lnTo>
                      <a:pt x="485" y="209"/>
                    </a:lnTo>
                    <a:lnTo>
                      <a:pt x="471" y="204"/>
                    </a:lnTo>
                    <a:lnTo>
                      <a:pt x="456" y="199"/>
                    </a:lnTo>
                    <a:lnTo>
                      <a:pt x="441" y="194"/>
                    </a:lnTo>
                    <a:lnTo>
                      <a:pt x="426" y="190"/>
                    </a:lnTo>
                    <a:lnTo>
                      <a:pt x="411" y="187"/>
                    </a:lnTo>
                    <a:lnTo>
                      <a:pt x="395" y="184"/>
                    </a:lnTo>
                    <a:lnTo>
                      <a:pt x="380" y="182"/>
                    </a:lnTo>
                    <a:lnTo>
                      <a:pt x="364" y="181"/>
                    </a:lnTo>
                    <a:lnTo>
                      <a:pt x="349" y="179"/>
                    </a:lnTo>
                    <a:lnTo>
                      <a:pt x="333" y="179"/>
                    </a:lnTo>
                    <a:lnTo>
                      <a:pt x="318" y="179"/>
                    </a:lnTo>
                    <a:lnTo>
                      <a:pt x="302" y="181"/>
                    </a:lnTo>
                    <a:lnTo>
                      <a:pt x="287" y="182"/>
                    </a:lnTo>
                    <a:lnTo>
                      <a:pt x="272" y="184"/>
                    </a:lnTo>
                    <a:lnTo>
                      <a:pt x="256" y="186"/>
                    </a:lnTo>
                    <a:lnTo>
                      <a:pt x="241" y="190"/>
                    </a:lnTo>
                    <a:lnTo>
                      <a:pt x="226" y="193"/>
                    </a:lnTo>
                    <a:lnTo>
                      <a:pt x="212" y="198"/>
                    </a:lnTo>
                    <a:lnTo>
                      <a:pt x="197" y="202"/>
                    </a:lnTo>
                    <a:lnTo>
                      <a:pt x="182" y="208"/>
                    </a:lnTo>
                    <a:lnTo>
                      <a:pt x="168" y="214"/>
                    </a:lnTo>
                    <a:lnTo>
                      <a:pt x="154" y="220"/>
                    </a:lnTo>
                    <a:lnTo>
                      <a:pt x="140" y="227"/>
                    </a:lnTo>
                    <a:lnTo>
                      <a:pt x="127" y="235"/>
                    </a:lnTo>
                    <a:lnTo>
                      <a:pt x="113" y="243"/>
                    </a:lnTo>
                    <a:lnTo>
                      <a:pt x="100" y="251"/>
                    </a:lnTo>
                    <a:lnTo>
                      <a:pt x="0" y="132"/>
                    </a:lnTo>
                    <a:lnTo>
                      <a:pt x="22" y="116"/>
                    </a:lnTo>
                    <a:lnTo>
                      <a:pt x="43" y="101"/>
                    </a:lnTo>
                    <a:lnTo>
                      <a:pt x="64" y="87"/>
                    </a:lnTo>
                    <a:lnTo>
                      <a:pt x="85" y="75"/>
                    </a:lnTo>
                    <a:lnTo>
                      <a:pt x="106" y="63"/>
                    </a:lnTo>
                    <a:lnTo>
                      <a:pt x="127" y="52"/>
                    </a:lnTo>
                    <a:lnTo>
                      <a:pt x="147" y="42"/>
                    </a:lnTo>
                    <a:lnTo>
                      <a:pt x="168" y="33"/>
                    </a:lnTo>
                    <a:lnTo>
                      <a:pt x="189" y="25"/>
                    </a:lnTo>
                    <a:lnTo>
                      <a:pt x="208" y="18"/>
                    </a:lnTo>
                    <a:lnTo>
                      <a:pt x="229" y="12"/>
                    </a:lnTo>
                    <a:lnTo>
                      <a:pt x="249" y="8"/>
                    </a:lnTo>
                    <a:lnTo>
                      <a:pt x="268" y="4"/>
                    </a:lnTo>
                    <a:lnTo>
                      <a:pt x="288" y="2"/>
                    </a:lnTo>
                    <a:lnTo>
                      <a:pt x="306" y="0"/>
                    </a:lnTo>
                    <a:lnTo>
                      <a:pt x="326" y="0"/>
                    </a:lnTo>
                    <a:lnTo>
                      <a:pt x="345" y="0"/>
                    </a:lnTo>
                    <a:lnTo>
                      <a:pt x="366" y="2"/>
                    </a:lnTo>
                    <a:lnTo>
                      <a:pt x="387" y="4"/>
                    </a:lnTo>
                    <a:lnTo>
                      <a:pt x="408" y="9"/>
                    </a:lnTo>
                    <a:lnTo>
                      <a:pt x="427" y="13"/>
                    </a:lnTo>
                    <a:lnTo>
                      <a:pt x="448" y="20"/>
                    </a:lnTo>
                    <a:lnTo>
                      <a:pt x="469" y="27"/>
                    </a:lnTo>
                    <a:lnTo>
                      <a:pt x="491" y="35"/>
                    </a:lnTo>
                    <a:lnTo>
                      <a:pt x="511" y="45"/>
                    </a:lnTo>
                    <a:lnTo>
                      <a:pt x="532" y="55"/>
                    </a:lnTo>
                    <a:lnTo>
                      <a:pt x="554" y="68"/>
                    </a:lnTo>
                    <a:lnTo>
                      <a:pt x="575" y="80"/>
                    </a:lnTo>
                    <a:lnTo>
                      <a:pt x="597" y="94"/>
                    </a:lnTo>
                    <a:lnTo>
                      <a:pt x="618" y="108"/>
                    </a:lnTo>
                    <a:lnTo>
                      <a:pt x="640" y="124"/>
                    </a:lnTo>
                    <a:lnTo>
                      <a:pt x="662" y="141"/>
                    </a:lnTo>
                    <a:lnTo>
                      <a:pt x="568" y="253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29" name="Freeform 65"/>
              <p:cNvSpPr>
                <a:spLocks/>
              </p:cNvSpPr>
              <p:nvPr/>
            </p:nvSpPr>
            <p:spPr bwMode="auto">
              <a:xfrm>
                <a:off x="465" y="3285"/>
                <a:ext cx="167" cy="65"/>
              </a:xfrm>
              <a:custGeom>
                <a:avLst/>
                <a:gdLst>
                  <a:gd name="T0" fmla="*/ 278 w 335"/>
                  <a:gd name="T1" fmla="*/ 0 h 130"/>
                  <a:gd name="T2" fmla="*/ 266 w 335"/>
                  <a:gd name="T3" fmla="*/ 11 h 130"/>
                  <a:gd name="T4" fmla="*/ 252 w 335"/>
                  <a:gd name="T5" fmla="*/ 22 h 130"/>
                  <a:gd name="T6" fmla="*/ 238 w 335"/>
                  <a:gd name="T7" fmla="*/ 30 h 130"/>
                  <a:gd name="T8" fmla="*/ 224 w 335"/>
                  <a:gd name="T9" fmla="*/ 37 h 130"/>
                  <a:gd name="T10" fmla="*/ 210 w 335"/>
                  <a:gd name="T11" fmla="*/ 42 h 130"/>
                  <a:gd name="T12" fmla="*/ 195 w 335"/>
                  <a:gd name="T13" fmla="*/ 46 h 130"/>
                  <a:gd name="T14" fmla="*/ 180 w 335"/>
                  <a:gd name="T15" fmla="*/ 48 h 130"/>
                  <a:gd name="T16" fmla="*/ 165 w 335"/>
                  <a:gd name="T17" fmla="*/ 49 h 130"/>
                  <a:gd name="T18" fmla="*/ 150 w 335"/>
                  <a:gd name="T19" fmla="*/ 48 h 130"/>
                  <a:gd name="T20" fmla="*/ 137 w 335"/>
                  <a:gd name="T21" fmla="*/ 46 h 130"/>
                  <a:gd name="T22" fmla="*/ 122 w 335"/>
                  <a:gd name="T23" fmla="*/ 42 h 130"/>
                  <a:gd name="T24" fmla="*/ 108 w 335"/>
                  <a:gd name="T25" fmla="*/ 37 h 130"/>
                  <a:gd name="T26" fmla="*/ 94 w 335"/>
                  <a:gd name="T27" fmla="*/ 31 h 130"/>
                  <a:gd name="T28" fmla="*/ 81 w 335"/>
                  <a:gd name="T29" fmla="*/ 22 h 130"/>
                  <a:gd name="T30" fmla="*/ 69 w 335"/>
                  <a:gd name="T31" fmla="*/ 12 h 130"/>
                  <a:gd name="T32" fmla="*/ 56 w 335"/>
                  <a:gd name="T33" fmla="*/ 1 h 130"/>
                  <a:gd name="T34" fmla="*/ 0 w 335"/>
                  <a:gd name="T35" fmla="*/ 57 h 130"/>
                  <a:gd name="T36" fmla="*/ 18 w 335"/>
                  <a:gd name="T37" fmla="*/ 73 h 130"/>
                  <a:gd name="T38" fmla="*/ 38 w 335"/>
                  <a:gd name="T39" fmla="*/ 88 h 130"/>
                  <a:gd name="T40" fmla="*/ 57 w 335"/>
                  <a:gd name="T41" fmla="*/ 101 h 130"/>
                  <a:gd name="T42" fmla="*/ 78 w 335"/>
                  <a:gd name="T43" fmla="*/ 111 h 130"/>
                  <a:gd name="T44" fmla="*/ 100 w 335"/>
                  <a:gd name="T45" fmla="*/ 120 h 130"/>
                  <a:gd name="T46" fmla="*/ 121 w 335"/>
                  <a:gd name="T47" fmla="*/ 125 h 130"/>
                  <a:gd name="T48" fmla="*/ 144 w 335"/>
                  <a:gd name="T49" fmla="*/ 129 h 130"/>
                  <a:gd name="T50" fmla="*/ 165 w 335"/>
                  <a:gd name="T51" fmla="*/ 130 h 130"/>
                  <a:gd name="T52" fmla="*/ 188 w 335"/>
                  <a:gd name="T53" fmla="*/ 129 h 130"/>
                  <a:gd name="T54" fmla="*/ 212 w 335"/>
                  <a:gd name="T55" fmla="*/ 125 h 130"/>
                  <a:gd name="T56" fmla="*/ 233 w 335"/>
                  <a:gd name="T57" fmla="*/ 120 h 130"/>
                  <a:gd name="T58" fmla="*/ 255 w 335"/>
                  <a:gd name="T59" fmla="*/ 111 h 130"/>
                  <a:gd name="T60" fmla="*/ 276 w 335"/>
                  <a:gd name="T61" fmla="*/ 101 h 130"/>
                  <a:gd name="T62" fmla="*/ 297 w 335"/>
                  <a:gd name="T63" fmla="*/ 88 h 130"/>
                  <a:gd name="T64" fmla="*/ 316 w 335"/>
                  <a:gd name="T65" fmla="*/ 73 h 130"/>
                  <a:gd name="T66" fmla="*/ 335 w 335"/>
                  <a:gd name="T67" fmla="*/ 56 h 130"/>
                  <a:gd name="T68" fmla="*/ 278 w 335"/>
                  <a:gd name="T6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5" h="130">
                    <a:moveTo>
                      <a:pt x="278" y="0"/>
                    </a:moveTo>
                    <a:lnTo>
                      <a:pt x="266" y="11"/>
                    </a:lnTo>
                    <a:lnTo>
                      <a:pt x="252" y="22"/>
                    </a:lnTo>
                    <a:lnTo>
                      <a:pt x="238" y="30"/>
                    </a:lnTo>
                    <a:lnTo>
                      <a:pt x="224" y="37"/>
                    </a:lnTo>
                    <a:lnTo>
                      <a:pt x="210" y="42"/>
                    </a:lnTo>
                    <a:lnTo>
                      <a:pt x="195" y="46"/>
                    </a:lnTo>
                    <a:lnTo>
                      <a:pt x="180" y="48"/>
                    </a:lnTo>
                    <a:lnTo>
                      <a:pt x="165" y="49"/>
                    </a:lnTo>
                    <a:lnTo>
                      <a:pt x="150" y="48"/>
                    </a:lnTo>
                    <a:lnTo>
                      <a:pt x="137" y="46"/>
                    </a:lnTo>
                    <a:lnTo>
                      <a:pt x="122" y="42"/>
                    </a:lnTo>
                    <a:lnTo>
                      <a:pt x="108" y="37"/>
                    </a:lnTo>
                    <a:lnTo>
                      <a:pt x="94" y="31"/>
                    </a:lnTo>
                    <a:lnTo>
                      <a:pt x="81" y="22"/>
                    </a:lnTo>
                    <a:lnTo>
                      <a:pt x="69" y="12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18" y="73"/>
                    </a:lnTo>
                    <a:lnTo>
                      <a:pt x="38" y="88"/>
                    </a:lnTo>
                    <a:lnTo>
                      <a:pt x="57" y="101"/>
                    </a:lnTo>
                    <a:lnTo>
                      <a:pt x="78" y="111"/>
                    </a:lnTo>
                    <a:lnTo>
                      <a:pt x="100" y="120"/>
                    </a:lnTo>
                    <a:lnTo>
                      <a:pt x="121" y="125"/>
                    </a:lnTo>
                    <a:lnTo>
                      <a:pt x="144" y="129"/>
                    </a:lnTo>
                    <a:lnTo>
                      <a:pt x="165" y="130"/>
                    </a:lnTo>
                    <a:lnTo>
                      <a:pt x="188" y="129"/>
                    </a:lnTo>
                    <a:lnTo>
                      <a:pt x="212" y="125"/>
                    </a:lnTo>
                    <a:lnTo>
                      <a:pt x="233" y="120"/>
                    </a:lnTo>
                    <a:lnTo>
                      <a:pt x="255" y="111"/>
                    </a:lnTo>
                    <a:lnTo>
                      <a:pt x="276" y="101"/>
                    </a:lnTo>
                    <a:lnTo>
                      <a:pt x="297" y="88"/>
                    </a:lnTo>
                    <a:lnTo>
                      <a:pt x="316" y="73"/>
                    </a:lnTo>
                    <a:lnTo>
                      <a:pt x="335" y="56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84" name="Group 66"/>
            <p:cNvGrpSpPr>
              <a:grpSpLocks/>
            </p:cNvGrpSpPr>
            <p:nvPr/>
          </p:nvGrpSpPr>
          <p:grpSpPr bwMode="auto">
            <a:xfrm>
              <a:off x="6105190" y="4519431"/>
              <a:ext cx="457200" cy="533400"/>
              <a:chOff x="48" y="2976"/>
              <a:chExt cx="1081" cy="1147"/>
            </a:xfrm>
          </p:grpSpPr>
          <p:sp>
            <p:nvSpPr>
              <p:cNvPr id="702" name="AutoShape 67"/>
              <p:cNvSpPr>
                <a:spLocks noChangeAspect="1" noChangeArrowheads="1" noTextEdit="1"/>
              </p:cNvSpPr>
              <p:nvPr/>
            </p:nvSpPr>
            <p:spPr bwMode="auto">
              <a:xfrm>
                <a:off x="48" y="2976"/>
                <a:ext cx="1081" cy="11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03" name="Freeform 68"/>
              <p:cNvSpPr>
                <a:spLocks/>
              </p:cNvSpPr>
              <p:nvPr/>
            </p:nvSpPr>
            <p:spPr bwMode="auto">
              <a:xfrm>
                <a:off x="144" y="3463"/>
                <a:ext cx="794" cy="660"/>
              </a:xfrm>
              <a:custGeom>
                <a:avLst/>
                <a:gdLst>
                  <a:gd name="T0" fmla="*/ 1326 w 1587"/>
                  <a:gd name="T1" fmla="*/ 205 h 1320"/>
                  <a:gd name="T2" fmla="*/ 1266 w 1587"/>
                  <a:gd name="T3" fmla="*/ 155 h 1320"/>
                  <a:gd name="T4" fmla="*/ 1201 w 1587"/>
                  <a:gd name="T5" fmla="*/ 111 h 1320"/>
                  <a:gd name="T6" fmla="*/ 1132 w 1587"/>
                  <a:gd name="T7" fmla="*/ 74 h 1320"/>
                  <a:gd name="T8" fmla="*/ 1062 w 1587"/>
                  <a:gd name="T9" fmla="*/ 46 h 1320"/>
                  <a:gd name="T10" fmla="*/ 988 w 1587"/>
                  <a:gd name="T11" fmla="*/ 23 h 1320"/>
                  <a:gd name="T12" fmla="*/ 912 w 1587"/>
                  <a:gd name="T13" fmla="*/ 8 h 1320"/>
                  <a:gd name="T14" fmla="*/ 834 w 1587"/>
                  <a:gd name="T15" fmla="*/ 1 h 1320"/>
                  <a:gd name="T16" fmla="*/ 754 w 1587"/>
                  <a:gd name="T17" fmla="*/ 1 h 1320"/>
                  <a:gd name="T18" fmla="*/ 674 w 1587"/>
                  <a:gd name="T19" fmla="*/ 9 h 1320"/>
                  <a:gd name="T20" fmla="*/ 597 w 1587"/>
                  <a:gd name="T21" fmla="*/ 25 h 1320"/>
                  <a:gd name="T22" fmla="*/ 522 w 1587"/>
                  <a:gd name="T23" fmla="*/ 48 h 1320"/>
                  <a:gd name="T24" fmla="*/ 450 w 1587"/>
                  <a:gd name="T25" fmla="*/ 78 h 1320"/>
                  <a:gd name="T26" fmla="*/ 384 w 1587"/>
                  <a:gd name="T27" fmla="*/ 115 h 1320"/>
                  <a:gd name="T28" fmla="*/ 320 w 1587"/>
                  <a:gd name="T29" fmla="*/ 157 h 1320"/>
                  <a:gd name="T30" fmla="*/ 260 w 1587"/>
                  <a:gd name="T31" fmla="*/ 206 h 1320"/>
                  <a:gd name="T32" fmla="*/ 207 w 1587"/>
                  <a:gd name="T33" fmla="*/ 260 h 1320"/>
                  <a:gd name="T34" fmla="*/ 158 w 1587"/>
                  <a:gd name="T35" fmla="*/ 319 h 1320"/>
                  <a:gd name="T36" fmla="*/ 115 w 1587"/>
                  <a:gd name="T37" fmla="*/ 382 h 1320"/>
                  <a:gd name="T38" fmla="*/ 78 w 1587"/>
                  <a:gd name="T39" fmla="*/ 449 h 1320"/>
                  <a:gd name="T40" fmla="*/ 48 w 1587"/>
                  <a:gd name="T41" fmla="*/ 520 h 1320"/>
                  <a:gd name="T42" fmla="*/ 25 w 1587"/>
                  <a:gd name="T43" fmla="*/ 594 h 1320"/>
                  <a:gd name="T44" fmla="*/ 9 w 1587"/>
                  <a:gd name="T45" fmla="*/ 671 h 1320"/>
                  <a:gd name="T46" fmla="*/ 1 w 1587"/>
                  <a:gd name="T47" fmla="*/ 752 h 1320"/>
                  <a:gd name="T48" fmla="*/ 0 w 1587"/>
                  <a:gd name="T49" fmla="*/ 1320 h 1320"/>
                  <a:gd name="T50" fmla="*/ 1587 w 1587"/>
                  <a:gd name="T51" fmla="*/ 792 h 1320"/>
                  <a:gd name="T52" fmla="*/ 1584 w 1587"/>
                  <a:gd name="T53" fmla="*/ 714 h 1320"/>
                  <a:gd name="T54" fmla="*/ 1572 w 1587"/>
                  <a:gd name="T55" fmla="*/ 637 h 1320"/>
                  <a:gd name="T56" fmla="*/ 1554 w 1587"/>
                  <a:gd name="T57" fmla="*/ 561 h 1320"/>
                  <a:gd name="T58" fmla="*/ 1527 w 1587"/>
                  <a:gd name="T59" fmla="*/ 488 h 1320"/>
                  <a:gd name="T60" fmla="*/ 1494 w 1587"/>
                  <a:gd name="T61" fmla="*/ 419 h 1320"/>
                  <a:gd name="T62" fmla="*/ 1455 w 1587"/>
                  <a:gd name="T63" fmla="*/ 352 h 1320"/>
                  <a:gd name="T64" fmla="*/ 1408 w 1587"/>
                  <a:gd name="T65" fmla="*/ 290 h 1320"/>
                  <a:gd name="T66" fmla="*/ 1355 w 1587"/>
                  <a:gd name="T67" fmla="*/ 232 h 1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87" h="1320">
                    <a:moveTo>
                      <a:pt x="1355" y="232"/>
                    </a:moveTo>
                    <a:lnTo>
                      <a:pt x="1326" y="205"/>
                    </a:lnTo>
                    <a:lnTo>
                      <a:pt x="1296" y="179"/>
                    </a:lnTo>
                    <a:lnTo>
                      <a:pt x="1266" y="155"/>
                    </a:lnTo>
                    <a:lnTo>
                      <a:pt x="1234" y="132"/>
                    </a:lnTo>
                    <a:lnTo>
                      <a:pt x="1201" y="111"/>
                    </a:lnTo>
                    <a:lnTo>
                      <a:pt x="1167" y="93"/>
                    </a:lnTo>
                    <a:lnTo>
                      <a:pt x="1132" y="74"/>
                    </a:lnTo>
                    <a:lnTo>
                      <a:pt x="1098" y="60"/>
                    </a:lnTo>
                    <a:lnTo>
                      <a:pt x="1062" y="46"/>
                    </a:lnTo>
                    <a:lnTo>
                      <a:pt x="1025" y="33"/>
                    </a:lnTo>
                    <a:lnTo>
                      <a:pt x="988" y="23"/>
                    </a:lnTo>
                    <a:lnTo>
                      <a:pt x="950" y="15"/>
                    </a:lnTo>
                    <a:lnTo>
                      <a:pt x="912" y="8"/>
                    </a:lnTo>
                    <a:lnTo>
                      <a:pt x="873" y="3"/>
                    </a:lnTo>
                    <a:lnTo>
                      <a:pt x="834" y="1"/>
                    </a:lnTo>
                    <a:lnTo>
                      <a:pt x="795" y="0"/>
                    </a:lnTo>
                    <a:lnTo>
                      <a:pt x="754" y="1"/>
                    </a:lnTo>
                    <a:lnTo>
                      <a:pt x="714" y="4"/>
                    </a:lnTo>
                    <a:lnTo>
                      <a:pt x="674" y="9"/>
                    </a:lnTo>
                    <a:lnTo>
                      <a:pt x="635" y="16"/>
                    </a:lnTo>
                    <a:lnTo>
                      <a:pt x="597" y="25"/>
                    </a:lnTo>
                    <a:lnTo>
                      <a:pt x="559" y="35"/>
                    </a:lnTo>
                    <a:lnTo>
                      <a:pt x="522" y="48"/>
                    </a:lnTo>
                    <a:lnTo>
                      <a:pt x="486" y="62"/>
                    </a:lnTo>
                    <a:lnTo>
                      <a:pt x="450" y="78"/>
                    </a:lnTo>
                    <a:lnTo>
                      <a:pt x="417" y="95"/>
                    </a:lnTo>
                    <a:lnTo>
                      <a:pt x="384" y="115"/>
                    </a:lnTo>
                    <a:lnTo>
                      <a:pt x="351" y="136"/>
                    </a:lnTo>
                    <a:lnTo>
                      <a:pt x="320" y="157"/>
                    </a:lnTo>
                    <a:lnTo>
                      <a:pt x="290" y="180"/>
                    </a:lnTo>
                    <a:lnTo>
                      <a:pt x="260" y="206"/>
                    </a:lnTo>
                    <a:lnTo>
                      <a:pt x="234" y="232"/>
                    </a:lnTo>
                    <a:lnTo>
                      <a:pt x="207" y="260"/>
                    </a:lnTo>
                    <a:lnTo>
                      <a:pt x="182" y="289"/>
                    </a:lnTo>
                    <a:lnTo>
                      <a:pt x="158" y="319"/>
                    </a:lnTo>
                    <a:lnTo>
                      <a:pt x="136" y="350"/>
                    </a:lnTo>
                    <a:lnTo>
                      <a:pt x="115" y="382"/>
                    </a:lnTo>
                    <a:lnTo>
                      <a:pt x="96" y="414"/>
                    </a:lnTo>
                    <a:lnTo>
                      <a:pt x="78" y="449"/>
                    </a:lnTo>
                    <a:lnTo>
                      <a:pt x="62" y="485"/>
                    </a:lnTo>
                    <a:lnTo>
                      <a:pt x="48" y="520"/>
                    </a:lnTo>
                    <a:lnTo>
                      <a:pt x="36" y="557"/>
                    </a:lnTo>
                    <a:lnTo>
                      <a:pt x="25" y="594"/>
                    </a:lnTo>
                    <a:lnTo>
                      <a:pt x="16" y="633"/>
                    </a:lnTo>
                    <a:lnTo>
                      <a:pt x="9" y="671"/>
                    </a:lnTo>
                    <a:lnTo>
                      <a:pt x="5" y="712"/>
                    </a:lnTo>
                    <a:lnTo>
                      <a:pt x="1" y="752"/>
                    </a:lnTo>
                    <a:lnTo>
                      <a:pt x="0" y="792"/>
                    </a:lnTo>
                    <a:lnTo>
                      <a:pt x="0" y="1320"/>
                    </a:lnTo>
                    <a:lnTo>
                      <a:pt x="1587" y="1320"/>
                    </a:lnTo>
                    <a:lnTo>
                      <a:pt x="1587" y="792"/>
                    </a:lnTo>
                    <a:lnTo>
                      <a:pt x="1586" y="753"/>
                    </a:lnTo>
                    <a:lnTo>
                      <a:pt x="1584" y="714"/>
                    </a:lnTo>
                    <a:lnTo>
                      <a:pt x="1579" y="675"/>
                    </a:lnTo>
                    <a:lnTo>
                      <a:pt x="1572" y="637"/>
                    </a:lnTo>
                    <a:lnTo>
                      <a:pt x="1564" y="599"/>
                    </a:lnTo>
                    <a:lnTo>
                      <a:pt x="1554" y="561"/>
                    </a:lnTo>
                    <a:lnTo>
                      <a:pt x="1541" y="525"/>
                    </a:lnTo>
                    <a:lnTo>
                      <a:pt x="1527" y="488"/>
                    </a:lnTo>
                    <a:lnTo>
                      <a:pt x="1512" y="454"/>
                    </a:lnTo>
                    <a:lnTo>
                      <a:pt x="1494" y="419"/>
                    </a:lnTo>
                    <a:lnTo>
                      <a:pt x="1476" y="386"/>
                    </a:lnTo>
                    <a:lnTo>
                      <a:pt x="1455" y="352"/>
                    </a:lnTo>
                    <a:lnTo>
                      <a:pt x="1432" y="321"/>
                    </a:lnTo>
                    <a:lnTo>
                      <a:pt x="1408" y="290"/>
                    </a:lnTo>
                    <a:lnTo>
                      <a:pt x="1382" y="261"/>
                    </a:lnTo>
                    <a:lnTo>
                      <a:pt x="1355" y="2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04" name="Freeform 69"/>
              <p:cNvSpPr>
                <a:spLocks/>
              </p:cNvSpPr>
              <p:nvPr/>
            </p:nvSpPr>
            <p:spPr bwMode="auto">
              <a:xfrm>
                <a:off x="359" y="3552"/>
                <a:ext cx="539" cy="531"/>
              </a:xfrm>
              <a:custGeom>
                <a:avLst/>
                <a:gdLst>
                  <a:gd name="T0" fmla="*/ 1078 w 1078"/>
                  <a:gd name="T1" fmla="*/ 615 h 1063"/>
                  <a:gd name="T2" fmla="*/ 1078 w 1078"/>
                  <a:gd name="T3" fmla="*/ 1063 h 1063"/>
                  <a:gd name="T4" fmla="*/ 250 w 1078"/>
                  <a:gd name="T5" fmla="*/ 1063 h 1063"/>
                  <a:gd name="T6" fmla="*/ 0 w 1078"/>
                  <a:gd name="T7" fmla="*/ 130 h 1063"/>
                  <a:gd name="T8" fmla="*/ 18 w 1078"/>
                  <a:gd name="T9" fmla="*/ 134 h 1063"/>
                  <a:gd name="T10" fmla="*/ 38 w 1078"/>
                  <a:gd name="T11" fmla="*/ 137 h 1063"/>
                  <a:gd name="T12" fmla="*/ 60 w 1078"/>
                  <a:gd name="T13" fmla="*/ 142 h 1063"/>
                  <a:gd name="T14" fmla="*/ 84 w 1078"/>
                  <a:gd name="T15" fmla="*/ 145 h 1063"/>
                  <a:gd name="T16" fmla="*/ 108 w 1078"/>
                  <a:gd name="T17" fmla="*/ 149 h 1063"/>
                  <a:gd name="T18" fmla="*/ 134 w 1078"/>
                  <a:gd name="T19" fmla="*/ 151 h 1063"/>
                  <a:gd name="T20" fmla="*/ 162 w 1078"/>
                  <a:gd name="T21" fmla="*/ 153 h 1063"/>
                  <a:gd name="T22" fmla="*/ 191 w 1078"/>
                  <a:gd name="T23" fmla="*/ 154 h 1063"/>
                  <a:gd name="T24" fmla="*/ 221 w 1078"/>
                  <a:gd name="T25" fmla="*/ 156 h 1063"/>
                  <a:gd name="T26" fmla="*/ 252 w 1078"/>
                  <a:gd name="T27" fmla="*/ 157 h 1063"/>
                  <a:gd name="T28" fmla="*/ 284 w 1078"/>
                  <a:gd name="T29" fmla="*/ 156 h 1063"/>
                  <a:gd name="T30" fmla="*/ 316 w 1078"/>
                  <a:gd name="T31" fmla="*/ 154 h 1063"/>
                  <a:gd name="T32" fmla="*/ 350 w 1078"/>
                  <a:gd name="T33" fmla="*/ 151 h 1063"/>
                  <a:gd name="T34" fmla="*/ 384 w 1078"/>
                  <a:gd name="T35" fmla="*/ 148 h 1063"/>
                  <a:gd name="T36" fmla="*/ 419 w 1078"/>
                  <a:gd name="T37" fmla="*/ 142 h 1063"/>
                  <a:gd name="T38" fmla="*/ 453 w 1078"/>
                  <a:gd name="T39" fmla="*/ 135 h 1063"/>
                  <a:gd name="T40" fmla="*/ 481 w 1078"/>
                  <a:gd name="T41" fmla="*/ 128 h 1063"/>
                  <a:gd name="T42" fmla="*/ 506 w 1078"/>
                  <a:gd name="T43" fmla="*/ 121 h 1063"/>
                  <a:gd name="T44" fmla="*/ 531 w 1078"/>
                  <a:gd name="T45" fmla="*/ 113 h 1063"/>
                  <a:gd name="T46" fmla="*/ 554 w 1078"/>
                  <a:gd name="T47" fmla="*/ 105 h 1063"/>
                  <a:gd name="T48" fmla="*/ 576 w 1078"/>
                  <a:gd name="T49" fmla="*/ 96 h 1063"/>
                  <a:gd name="T50" fmla="*/ 595 w 1078"/>
                  <a:gd name="T51" fmla="*/ 86 h 1063"/>
                  <a:gd name="T52" fmla="*/ 614 w 1078"/>
                  <a:gd name="T53" fmla="*/ 77 h 1063"/>
                  <a:gd name="T54" fmla="*/ 632 w 1078"/>
                  <a:gd name="T55" fmla="*/ 68 h 1063"/>
                  <a:gd name="T56" fmla="*/ 648 w 1078"/>
                  <a:gd name="T57" fmla="*/ 59 h 1063"/>
                  <a:gd name="T58" fmla="*/ 662 w 1078"/>
                  <a:gd name="T59" fmla="*/ 48 h 1063"/>
                  <a:gd name="T60" fmla="*/ 676 w 1078"/>
                  <a:gd name="T61" fmla="*/ 39 h 1063"/>
                  <a:gd name="T62" fmla="*/ 688 w 1078"/>
                  <a:gd name="T63" fmla="*/ 31 h 1063"/>
                  <a:gd name="T64" fmla="*/ 699 w 1078"/>
                  <a:gd name="T65" fmla="*/ 22 h 1063"/>
                  <a:gd name="T66" fmla="*/ 709 w 1078"/>
                  <a:gd name="T67" fmla="*/ 14 h 1063"/>
                  <a:gd name="T68" fmla="*/ 717 w 1078"/>
                  <a:gd name="T69" fmla="*/ 7 h 1063"/>
                  <a:gd name="T70" fmla="*/ 724 w 1078"/>
                  <a:gd name="T71" fmla="*/ 0 h 1063"/>
                  <a:gd name="T72" fmla="*/ 744 w 1078"/>
                  <a:gd name="T73" fmla="*/ 12 h 1063"/>
                  <a:gd name="T74" fmla="*/ 762 w 1078"/>
                  <a:gd name="T75" fmla="*/ 24 h 1063"/>
                  <a:gd name="T76" fmla="*/ 781 w 1078"/>
                  <a:gd name="T77" fmla="*/ 38 h 1063"/>
                  <a:gd name="T78" fmla="*/ 799 w 1078"/>
                  <a:gd name="T79" fmla="*/ 51 h 1063"/>
                  <a:gd name="T80" fmla="*/ 817 w 1078"/>
                  <a:gd name="T81" fmla="*/ 66 h 1063"/>
                  <a:gd name="T82" fmla="*/ 835 w 1078"/>
                  <a:gd name="T83" fmla="*/ 81 h 1063"/>
                  <a:gd name="T84" fmla="*/ 852 w 1078"/>
                  <a:gd name="T85" fmla="*/ 96 h 1063"/>
                  <a:gd name="T86" fmla="*/ 868 w 1078"/>
                  <a:gd name="T87" fmla="*/ 112 h 1063"/>
                  <a:gd name="T88" fmla="*/ 892 w 1078"/>
                  <a:gd name="T89" fmla="*/ 137 h 1063"/>
                  <a:gd name="T90" fmla="*/ 915 w 1078"/>
                  <a:gd name="T91" fmla="*/ 164 h 1063"/>
                  <a:gd name="T92" fmla="*/ 937 w 1078"/>
                  <a:gd name="T93" fmla="*/ 191 h 1063"/>
                  <a:gd name="T94" fmla="*/ 958 w 1078"/>
                  <a:gd name="T95" fmla="*/ 220 h 1063"/>
                  <a:gd name="T96" fmla="*/ 976 w 1078"/>
                  <a:gd name="T97" fmla="*/ 249 h 1063"/>
                  <a:gd name="T98" fmla="*/ 994 w 1078"/>
                  <a:gd name="T99" fmla="*/ 279 h 1063"/>
                  <a:gd name="T100" fmla="*/ 1010 w 1078"/>
                  <a:gd name="T101" fmla="*/ 310 h 1063"/>
                  <a:gd name="T102" fmla="*/ 1024 w 1078"/>
                  <a:gd name="T103" fmla="*/ 342 h 1063"/>
                  <a:gd name="T104" fmla="*/ 1036 w 1078"/>
                  <a:gd name="T105" fmla="*/ 374 h 1063"/>
                  <a:gd name="T106" fmla="*/ 1047 w 1078"/>
                  <a:gd name="T107" fmla="*/ 407 h 1063"/>
                  <a:gd name="T108" fmla="*/ 1056 w 1078"/>
                  <a:gd name="T109" fmla="*/ 440 h 1063"/>
                  <a:gd name="T110" fmla="*/ 1064 w 1078"/>
                  <a:gd name="T111" fmla="*/ 475 h 1063"/>
                  <a:gd name="T112" fmla="*/ 1070 w 1078"/>
                  <a:gd name="T113" fmla="*/ 509 h 1063"/>
                  <a:gd name="T114" fmla="*/ 1074 w 1078"/>
                  <a:gd name="T115" fmla="*/ 544 h 1063"/>
                  <a:gd name="T116" fmla="*/ 1077 w 1078"/>
                  <a:gd name="T117" fmla="*/ 580 h 1063"/>
                  <a:gd name="T118" fmla="*/ 1078 w 1078"/>
                  <a:gd name="T119" fmla="*/ 615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78" h="1063">
                    <a:moveTo>
                      <a:pt x="1078" y="615"/>
                    </a:moveTo>
                    <a:lnTo>
                      <a:pt x="1078" y="1063"/>
                    </a:lnTo>
                    <a:lnTo>
                      <a:pt x="250" y="1063"/>
                    </a:lnTo>
                    <a:lnTo>
                      <a:pt x="0" y="130"/>
                    </a:lnTo>
                    <a:lnTo>
                      <a:pt x="18" y="134"/>
                    </a:lnTo>
                    <a:lnTo>
                      <a:pt x="38" y="137"/>
                    </a:lnTo>
                    <a:lnTo>
                      <a:pt x="60" y="142"/>
                    </a:lnTo>
                    <a:lnTo>
                      <a:pt x="84" y="145"/>
                    </a:lnTo>
                    <a:lnTo>
                      <a:pt x="108" y="149"/>
                    </a:lnTo>
                    <a:lnTo>
                      <a:pt x="134" y="151"/>
                    </a:lnTo>
                    <a:lnTo>
                      <a:pt x="162" y="153"/>
                    </a:lnTo>
                    <a:lnTo>
                      <a:pt x="191" y="154"/>
                    </a:lnTo>
                    <a:lnTo>
                      <a:pt x="221" y="156"/>
                    </a:lnTo>
                    <a:lnTo>
                      <a:pt x="252" y="157"/>
                    </a:lnTo>
                    <a:lnTo>
                      <a:pt x="284" y="156"/>
                    </a:lnTo>
                    <a:lnTo>
                      <a:pt x="316" y="154"/>
                    </a:lnTo>
                    <a:lnTo>
                      <a:pt x="350" y="151"/>
                    </a:lnTo>
                    <a:lnTo>
                      <a:pt x="384" y="148"/>
                    </a:lnTo>
                    <a:lnTo>
                      <a:pt x="419" y="142"/>
                    </a:lnTo>
                    <a:lnTo>
                      <a:pt x="453" y="135"/>
                    </a:lnTo>
                    <a:lnTo>
                      <a:pt x="481" y="128"/>
                    </a:lnTo>
                    <a:lnTo>
                      <a:pt x="506" y="121"/>
                    </a:lnTo>
                    <a:lnTo>
                      <a:pt x="531" y="113"/>
                    </a:lnTo>
                    <a:lnTo>
                      <a:pt x="554" y="105"/>
                    </a:lnTo>
                    <a:lnTo>
                      <a:pt x="576" y="96"/>
                    </a:lnTo>
                    <a:lnTo>
                      <a:pt x="595" y="86"/>
                    </a:lnTo>
                    <a:lnTo>
                      <a:pt x="614" y="77"/>
                    </a:lnTo>
                    <a:lnTo>
                      <a:pt x="632" y="68"/>
                    </a:lnTo>
                    <a:lnTo>
                      <a:pt x="648" y="59"/>
                    </a:lnTo>
                    <a:lnTo>
                      <a:pt x="662" y="48"/>
                    </a:lnTo>
                    <a:lnTo>
                      <a:pt x="676" y="39"/>
                    </a:lnTo>
                    <a:lnTo>
                      <a:pt x="688" y="31"/>
                    </a:lnTo>
                    <a:lnTo>
                      <a:pt x="699" y="22"/>
                    </a:lnTo>
                    <a:lnTo>
                      <a:pt x="709" y="14"/>
                    </a:lnTo>
                    <a:lnTo>
                      <a:pt x="717" y="7"/>
                    </a:lnTo>
                    <a:lnTo>
                      <a:pt x="724" y="0"/>
                    </a:lnTo>
                    <a:lnTo>
                      <a:pt x="744" y="12"/>
                    </a:lnTo>
                    <a:lnTo>
                      <a:pt x="762" y="24"/>
                    </a:lnTo>
                    <a:lnTo>
                      <a:pt x="781" y="38"/>
                    </a:lnTo>
                    <a:lnTo>
                      <a:pt x="799" y="51"/>
                    </a:lnTo>
                    <a:lnTo>
                      <a:pt x="817" y="66"/>
                    </a:lnTo>
                    <a:lnTo>
                      <a:pt x="835" y="81"/>
                    </a:lnTo>
                    <a:lnTo>
                      <a:pt x="852" y="96"/>
                    </a:lnTo>
                    <a:lnTo>
                      <a:pt x="868" y="112"/>
                    </a:lnTo>
                    <a:lnTo>
                      <a:pt x="892" y="137"/>
                    </a:lnTo>
                    <a:lnTo>
                      <a:pt x="915" y="164"/>
                    </a:lnTo>
                    <a:lnTo>
                      <a:pt x="937" y="191"/>
                    </a:lnTo>
                    <a:lnTo>
                      <a:pt x="958" y="220"/>
                    </a:lnTo>
                    <a:lnTo>
                      <a:pt x="976" y="249"/>
                    </a:lnTo>
                    <a:lnTo>
                      <a:pt x="994" y="279"/>
                    </a:lnTo>
                    <a:lnTo>
                      <a:pt x="1010" y="310"/>
                    </a:lnTo>
                    <a:lnTo>
                      <a:pt x="1024" y="342"/>
                    </a:lnTo>
                    <a:lnTo>
                      <a:pt x="1036" y="374"/>
                    </a:lnTo>
                    <a:lnTo>
                      <a:pt x="1047" y="407"/>
                    </a:lnTo>
                    <a:lnTo>
                      <a:pt x="1056" y="440"/>
                    </a:lnTo>
                    <a:lnTo>
                      <a:pt x="1064" y="475"/>
                    </a:lnTo>
                    <a:lnTo>
                      <a:pt x="1070" y="509"/>
                    </a:lnTo>
                    <a:lnTo>
                      <a:pt x="1074" y="544"/>
                    </a:lnTo>
                    <a:lnTo>
                      <a:pt x="1077" y="580"/>
                    </a:lnTo>
                    <a:lnTo>
                      <a:pt x="1078" y="615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05" name="Freeform 70"/>
              <p:cNvSpPr>
                <a:spLocks/>
              </p:cNvSpPr>
              <p:nvPr/>
            </p:nvSpPr>
            <p:spPr bwMode="auto">
              <a:xfrm>
                <a:off x="335" y="3503"/>
                <a:ext cx="347" cy="87"/>
              </a:xfrm>
              <a:custGeom>
                <a:avLst/>
                <a:gdLst>
                  <a:gd name="T0" fmla="*/ 689 w 696"/>
                  <a:gd name="T1" fmla="*/ 65 h 174"/>
                  <a:gd name="T2" fmla="*/ 672 w 696"/>
                  <a:gd name="T3" fmla="*/ 77 h 174"/>
                  <a:gd name="T4" fmla="*/ 652 w 696"/>
                  <a:gd name="T5" fmla="*/ 90 h 174"/>
                  <a:gd name="T6" fmla="*/ 629 w 696"/>
                  <a:gd name="T7" fmla="*/ 103 h 174"/>
                  <a:gd name="T8" fmla="*/ 603 w 696"/>
                  <a:gd name="T9" fmla="*/ 116 h 174"/>
                  <a:gd name="T10" fmla="*/ 574 w 696"/>
                  <a:gd name="T11" fmla="*/ 129 h 174"/>
                  <a:gd name="T12" fmla="*/ 540 w 696"/>
                  <a:gd name="T13" fmla="*/ 141 h 174"/>
                  <a:gd name="T14" fmla="*/ 505 w 696"/>
                  <a:gd name="T15" fmla="*/ 150 h 174"/>
                  <a:gd name="T16" fmla="*/ 439 w 696"/>
                  <a:gd name="T17" fmla="*/ 163 h 174"/>
                  <a:gd name="T18" fmla="*/ 349 w 696"/>
                  <a:gd name="T19" fmla="*/ 173 h 174"/>
                  <a:gd name="T20" fmla="*/ 265 w 696"/>
                  <a:gd name="T21" fmla="*/ 173 h 174"/>
                  <a:gd name="T22" fmla="*/ 188 w 696"/>
                  <a:gd name="T23" fmla="*/ 168 h 174"/>
                  <a:gd name="T24" fmla="*/ 121 w 696"/>
                  <a:gd name="T25" fmla="*/ 160 h 174"/>
                  <a:gd name="T26" fmla="*/ 67 w 696"/>
                  <a:gd name="T27" fmla="*/ 150 h 174"/>
                  <a:gd name="T28" fmla="*/ 29 w 696"/>
                  <a:gd name="T29" fmla="*/ 142 h 174"/>
                  <a:gd name="T30" fmla="*/ 8 w 696"/>
                  <a:gd name="T31" fmla="*/ 136 h 174"/>
                  <a:gd name="T32" fmla="*/ 0 w 696"/>
                  <a:gd name="T33" fmla="*/ 133 h 174"/>
                  <a:gd name="T34" fmla="*/ 46 w 696"/>
                  <a:gd name="T35" fmla="*/ 103 h 174"/>
                  <a:gd name="T36" fmla="*/ 95 w 696"/>
                  <a:gd name="T37" fmla="*/ 76 h 174"/>
                  <a:gd name="T38" fmla="*/ 144 w 696"/>
                  <a:gd name="T39" fmla="*/ 53 h 174"/>
                  <a:gd name="T40" fmla="*/ 195 w 696"/>
                  <a:gd name="T41" fmla="*/ 35 h 174"/>
                  <a:gd name="T42" fmla="*/ 248 w 696"/>
                  <a:gd name="T43" fmla="*/ 20 h 174"/>
                  <a:gd name="T44" fmla="*/ 302 w 696"/>
                  <a:gd name="T45" fmla="*/ 9 h 174"/>
                  <a:gd name="T46" fmla="*/ 357 w 696"/>
                  <a:gd name="T47" fmla="*/ 2 h 174"/>
                  <a:gd name="T48" fmla="*/ 414 w 696"/>
                  <a:gd name="T49" fmla="*/ 0 h 174"/>
                  <a:gd name="T50" fmla="*/ 451 w 696"/>
                  <a:gd name="T51" fmla="*/ 1 h 174"/>
                  <a:gd name="T52" fmla="*/ 487 w 696"/>
                  <a:gd name="T53" fmla="*/ 4 h 174"/>
                  <a:gd name="T54" fmla="*/ 523 w 696"/>
                  <a:gd name="T55" fmla="*/ 8 h 174"/>
                  <a:gd name="T56" fmla="*/ 559 w 696"/>
                  <a:gd name="T57" fmla="*/ 15 h 174"/>
                  <a:gd name="T58" fmla="*/ 593 w 696"/>
                  <a:gd name="T59" fmla="*/ 23 h 174"/>
                  <a:gd name="T60" fmla="*/ 628 w 696"/>
                  <a:gd name="T61" fmla="*/ 34 h 174"/>
                  <a:gd name="T62" fmla="*/ 663 w 696"/>
                  <a:gd name="T63" fmla="*/ 45 h 174"/>
                  <a:gd name="T64" fmla="*/ 696 w 696"/>
                  <a:gd name="T65" fmla="*/ 5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96" h="174">
                    <a:moveTo>
                      <a:pt x="696" y="59"/>
                    </a:moveTo>
                    <a:lnTo>
                      <a:pt x="689" y="65"/>
                    </a:lnTo>
                    <a:lnTo>
                      <a:pt x="681" y="70"/>
                    </a:lnTo>
                    <a:lnTo>
                      <a:pt x="672" y="77"/>
                    </a:lnTo>
                    <a:lnTo>
                      <a:pt x="663" y="83"/>
                    </a:lnTo>
                    <a:lnTo>
                      <a:pt x="652" y="90"/>
                    </a:lnTo>
                    <a:lnTo>
                      <a:pt x="641" y="97"/>
                    </a:lnTo>
                    <a:lnTo>
                      <a:pt x="629" y="103"/>
                    </a:lnTo>
                    <a:lnTo>
                      <a:pt x="616" y="110"/>
                    </a:lnTo>
                    <a:lnTo>
                      <a:pt x="603" y="116"/>
                    </a:lnTo>
                    <a:lnTo>
                      <a:pt x="589" y="122"/>
                    </a:lnTo>
                    <a:lnTo>
                      <a:pt x="574" y="129"/>
                    </a:lnTo>
                    <a:lnTo>
                      <a:pt x="558" y="135"/>
                    </a:lnTo>
                    <a:lnTo>
                      <a:pt x="540" y="141"/>
                    </a:lnTo>
                    <a:lnTo>
                      <a:pt x="523" y="145"/>
                    </a:lnTo>
                    <a:lnTo>
                      <a:pt x="505" y="150"/>
                    </a:lnTo>
                    <a:lnTo>
                      <a:pt x="485" y="154"/>
                    </a:lnTo>
                    <a:lnTo>
                      <a:pt x="439" y="163"/>
                    </a:lnTo>
                    <a:lnTo>
                      <a:pt x="394" y="168"/>
                    </a:lnTo>
                    <a:lnTo>
                      <a:pt x="349" y="173"/>
                    </a:lnTo>
                    <a:lnTo>
                      <a:pt x="307" y="174"/>
                    </a:lnTo>
                    <a:lnTo>
                      <a:pt x="265" y="173"/>
                    </a:lnTo>
                    <a:lnTo>
                      <a:pt x="226" y="172"/>
                    </a:lnTo>
                    <a:lnTo>
                      <a:pt x="188" y="168"/>
                    </a:lnTo>
                    <a:lnTo>
                      <a:pt x="153" y="165"/>
                    </a:lnTo>
                    <a:lnTo>
                      <a:pt x="121" y="160"/>
                    </a:lnTo>
                    <a:lnTo>
                      <a:pt x="92" y="156"/>
                    </a:lnTo>
                    <a:lnTo>
                      <a:pt x="67" y="150"/>
                    </a:lnTo>
                    <a:lnTo>
                      <a:pt x="46" y="145"/>
                    </a:lnTo>
                    <a:lnTo>
                      <a:pt x="29" y="142"/>
                    </a:lnTo>
                    <a:lnTo>
                      <a:pt x="16" y="138"/>
                    </a:lnTo>
                    <a:lnTo>
                      <a:pt x="8" y="136"/>
                    </a:lnTo>
                    <a:lnTo>
                      <a:pt x="5" y="135"/>
                    </a:lnTo>
                    <a:lnTo>
                      <a:pt x="0" y="133"/>
                    </a:lnTo>
                    <a:lnTo>
                      <a:pt x="23" y="118"/>
                    </a:lnTo>
                    <a:lnTo>
                      <a:pt x="46" y="103"/>
                    </a:lnTo>
                    <a:lnTo>
                      <a:pt x="71" y="89"/>
                    </a:lnTo>
                    <a:lnTo>
                      <a:pt x="95" y="76"/>
                    </a:lnTo>
                    <a:lnTo>
                      <a:pt x="119" y="65"/>
                    </a:lnTo>
                    <a:lnTo>
                      <a:pt x="144" y="53"/>
                    </a:lnTo>
                    <a:lnTo>
                      <a:pt x="170" y="43"/>
                    </a:lnTo>
                    <a:lnTo>
                      <a:pt x="195" y="35"/>
                    </a:lnTo>
                    <a:lnTo>
                      <a:pt x="221" y="27"/>
                    </a:lnTo>
                    <a:lnTo>
                      <a:pt x="248" y="20"/>
                    </a:lnTo>
                    <a:lnTo>
                      <a:pt x="276" y="14"/>
                    </a:lnTo>
                    <a:lnTo>
                      <a:pt x="302" y="9"/>
                    </a:lnTo>
                    <a:lnTo>
                      <a:pt x="330" y="5"/>
                    </a:lnTo>
                    <a:lnTo>
                      <a:pt x="357" y="2"/>
                    </a:lnTo>
                    <a:lnTo>
                      <a:pt x="386" y="0"/>
                    </a:lnTo>
                    <a:lnTo>
                      <a:pt x="414" y="0"/>
                    </a:lnTo>
                    <a:lnTo>
                      <a:pt x="432" y="0"/>
                    </a:lnTo>
                    <a:lnTo>
                      <a:pt x="451" y="1"/>
                    </a:lnTo>
                    <a:lnTo>
                      <a:pt x="469" y="2"/>
                    </a:lnTo>
                    <a:lnTo>
                      <a:pt x="487" y="4"/>
                    </a:lnTo>
                    <a:lnTo>
                      <a:pt x="505" y="6"/>
                    </a:lnTo>
                    <a:lnTo>
                      <a:pt x="523" y="8"/>
                    </a:lnTo>
                    <a:lnTo>
                      <a:pt x="540" y="12"/>
                    </a:lnTo>
                    <a:lnTo>
                      <a:pt x="559" y="15"/>
                    </a:lnTo>
                    <a:lnTo>
                      <a:pt x="576" y="20"/>
                    </a:lnTo>
                    <a:lnTo>
                      <a:pt x="593" y="23"/>
                    </a:lnTo>
                    <a:lnTo>
                      <a:pt x="611" y="29"/>
                    </a:lnTo>
                    <a:lnTo>
                      <a:pt x="628" y="34"/>
                    </a:lnTo>
                    <a:lnTo>
                      <a:pt x="645" y="39"/>
                    </a:lnTo>
                    <a:lnTo>
                      <a:pt x="663" y="45"/>
                    </a:lnTo>
                    <a:lnTo>
                      <a:pt x="680" y="52"/>
                    </a:lnTo>
                    <a:lnTo>
                      <a:pt x="696" y="59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16" name="Freeform 71"/>
              <p:cNvSpPr>
                <a:spLocks/>
              </p:cNvSpPr>
              <p:nvPr/>
            </p:nvSpPr>
            <p:spPr bwMode="auto">
              <a:xfrm>
                <a:off x="184" y="3588"/>
                <a:ext cx="259" cy="495"/>
              </a:xfrm>
              <a:custGeom>
                <a:avLst/>
                <a:gdLst>
                  <a:gd name="T0" fmla="*/ 208 w 517"/>
                  <a:gd name="T1" fmla="*/ 39 h 990"/>
                  <a:gd name="T2" fmla="*/ 214 w 517"/>
                  <a:gd name="T3" fmla="*/ 34 h 990"/>
                  <a:gd name="T4" fmla="*/ 218 w 517"/>
                  <a:gd name="T5" fmla="*/ 28 h 990"/>
                  <a:gd name="T6" fmla="*/ 224 w 517"/>
                  <a:gd name="T7" fmla="*/ 24 h 990"/>
                  <a:gd name="T8" fmla="*/ 230 w 517"/>
                  <a:gd name="T9" fmla="*/ 19 h 990"/>
                  <a:gd name="T10" fmla="*/ 235 w 517"/>
                  <a:gd name="T11" fmla="*/ 13 h 990"/>
                  <a:gd name="T12" fmla="*/ 240 w 517"/>
                  <a:gd name="T13" fmla="*/ 9 h 990"/>
                  <a:gd name="T14" fmla="*/ 245 w 517"/>
                  <a:gd name="T15" fmla="*/ 4 h 990"/>
                  <a:gd name="T16" fmla="*/ 251 w 517"/>
                  <a:gd name="T17" fmla="*/ 0 h 990"/>
                  <a:gd name="T18" fmla="*/ 517 w 517"/>
                  <a:gd name="T19" fmla="*/ 990 h 990"/>
                  <a:gd name="T20" fmla="*/ 0 w 517"/>
                  <a:gd name="T21" fmla="*/ 990 h 990"/>
                  <a:gd name="T22" fmla="*/ 0 w 517"/>
                  <a:gd name="T23" fmla="*/ 542 h 990"/>
                  <a:gd name="T24" fmla="*/ 1 w 517"/>
                  <a:gd name="T25" fmla="*/ 507 h 990"/>
                  <a:gd name="T26" fmla="*/ 3 w 517"/>
                  <a:gd name="T27" fmla="*/ 471 h 990"/>
                  <a:gd name="T28" fmla="*/ 8 w 517"/>
                  <a:gd name="T29" fmla="*/ 436 h 990"/>
                  <a:gd name="T30" fmla="*/ 13 w 517"/>
                  <a:gd name="T31" fmla="*/ 402 h 990"/>
                  <a:gd name="T32" fmla="*/ 20 w 517"/>
                  <a:gd name="T33" fmla="*/ 367 h 990"/>
                  <a:gd name="T34" fmla="*/ 30 w 517"/>
                  <a:gd name="T35" fmla="*/ 334 h 990"/>
                  <a:gd name="T36" fmla="*/ 41 w 517"/>
                  <a:gd name="T37" fmla="*/ 301 h 990"/>
                  <a:gd name="T38" fmla="*/ 54 w 517"/>
                  <a:gd name="T39" fmla="*/ 269 h 990"/>
                  <a:gd name="T40" fmla="*/ 68 w 517"/>
                  <a:gd name="T41" fmla="*/ 237 h 990"/>
                  <a:gd name="T42" fmla="*/ 83 w 517"/>
                  <a:gd name="T43" fmla="*/ 206 h 990"/>
                  <a:gd name="T44" fmla="*/ 100 w 517"/>
                  <a:gd name="T45" fmla="*/ 176 h 990"/>
                  <a:gd name="T46" fmla="*/ 118 w 517"/>
                  <a:gd name="T47" fmla="*/ 147 h 990"/>
                  <a:gd name="T48" fmla="*/ 139 w 517"/>
                  <a:gd name="T49" fmla="*/ 118 h 990"/>
                  <a:gd name="T50" fmla="*/ 161 w 517"/>
                  <a:gd name="T51" fmla="*/ 91 h 990"/>
                  <a:gd name="T52" fmla="*/ 184 w 517"/>
                  <a:gd name="T53" fmla="*/ 64 h 990"/>
                  <a:gd name="T54" fmla="*/ 208 w 517"/>
                  <a:gd name="T55" fmla="*/ 39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17" h="990">
                    <a:moveTo>
                      <a:pt x="208" y="39"/>
                    </a:moveTo>
                    <a:lnTo>
                      <a:pt x="214" y="34"/>
                    </a:lnTo>
                    <a:lnTo>
                      <a:pt x="218" y="28"/>
                    </a:lnTo>
                    <a:lnTo>
                      <a:pt x="224" y="24"/>
                    </a:lnTo>
                    <a:lnTo>
                      <a:pt x="230" y="19"/>
                    </a:lnTo>
                    <a:lnTo>
                      <a:pt x="235" y="13"/>
                    </a:lnTo>
                    <a:lnTo>
                      <a:pt x="240" y="9"/>
                    </a:lnTo>
                    <a:lnTo>
                      <a:pt x="245" y="4"/>
                    </a:lnTo>
                    <a:lnTo>
                      <a:pt x="251" y="0"/>
                    </a:lnTo>
                    <a:lnTo>
                      <a:pt x="517" y="990"/>
                    </a:lnTo>
                    <a:lnTo>
                      <a:pt x="0" y="990"/>
                    </a:lnTo>
                    <a:lnTo>
                      <a:pt x="0" y="542"/>
                    </a:lnTo>
                    <a:lnTo>
                      <a:pt x="1" y="507"/>
                    </a:lnTo>
                    <a:lnTo>
                      <a:pt x="3" y="471"/>
                    </a:lnTo>
                    <a:lnTo>
                      <a:pt x="8" y="436"/>
                    </a:lnTo>
                    <a:lnTo>
                      <a:pt x="13" y="402"/>
                    </a:lnTo>
                    <a:lnTo>
                      <a:pt x="20" y="367"/>
                    </a:lnTo>
                    <a:lnTo>
                      <a:pt x="30" y="334"/>
                    </a:lnTo>
                    <a:lnTo>
                      <a:pt x="41" y="301"/>
                    </a:lnTo>
                    <a:lnTo>
                      <a:pt x="54" y="269"/>
                    </a:lnTo>
                    <a:lnTo>
                      <a:pt x="68" y="237"/>
                    </a:lnTo>
                    <a:lnTo>
                      <a:pt x="83" y="206"/>
                    </a:lnTo>
                    <a:lnTo>
                      <a:pt x="100" y="176"/>
                    </a:lnTo>
                    <a:lnTo>
                      <a:pt x="118" y="147"/>
                    </a:lnTo>
                    <a:lnTo>
                      <a:pt x="139" y="118"/>
                    </a:lnTo>
                    <a:lnTo>
                      <a:pt x="161" y="91"/>
                    </a:lnTo>
                    <a:lnTo>
                      <a:pt x="184" y="64"/>
                    </a:lnTo>
                    <a:lnTo>
                      <a:pt x="208" y="39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17" name="Freeform 72"/>
              <p:cNvSpPr>
                <a:spLocks/>
              </p:cNvSpPr>
              <p:nvPr/>
            </p:nvSpPr>
            <p:spPr bwMode="auto">
              <a:xfrm>
                <a:off x="329" y="2976"/>
                <a:ext cx="445" cy="457"/>
              </a:xfrm>
              <a:custGeom>
                <a:avLst/>
                <a:gdLst>
                  <a:gd name="T0" fmla="*/ 859 w 889"/>
                  <a:gd name="T1" fmla="*/ 188 h 914"/>
                  <a:gd name="T2" fmla="*/ 806 w 889"/>
                  <a:gd name="T3" fmla="*/ 144 h 914"/>
                  <a:gd name="T4" fmla="*/ 752 w 889"/>
                  <a:gd name="T5" fmla="*/ 106 h 914"/>
                  <a:gd name="T6" fmla="*/ 699 w 889"/>
                  <a:gd name="T7" fmla="*/ 74 h 914"/>
                  <a:gd name="T8" fmla="*/ 647 w 889"/>
                  <a:gd name="T9" fmla="*/ 47 h 914"/>
                  <a:gd name="T10" fmla="*/ 594 w 889"/>
                  <a:gd name="T11" fmla="*/ 27 h 914"/>
                  <a:gd name="T12" fmla="*/ 542 w 889"/>
                  <a:gd name="T13" fmla="*/ 12 h 914"/>
                  <a:gd name="T14" fmla="*/ 491 w 889"/>
                  <a:gd name="T15" fmla="*/ 3 h 914"/>
                  <a:gd name="T16" fmla="*/ 440 w 889"/>
                  <a:gd name="T17" fmla="*/ 0 h 914"/>
                  <a:gd name="T18" fmla="*/ 392 w 889"/>
                  <a:gd name="T19" fmla="*/ 2 h 914"/>
                  <a:gd name="T20" fmla="*/ 342 w 889"/>
                  <a:gd name="T21" fmla="*/ 12 h 914"/>
                  <a:gd name="T22" fmla="*/ 291 w 889"/>
                  <a:gd name="T23" fmla="*/ 25 h 914"/>
                  <a:gd name="T24" fmla="*/ 241 w 889"/>
                  <a:gd name="T25" fmla="*/ 45 h 914"/>
                  <a:gd name="T26" fmla="*/ 189 w 889"/>
                  <a:gd name="T27" fmla="*/ 69 h 914"/>
                  <a:gd name="T28" fmla="*/ 137 w 889"/>
                  <a:gd name="T29" fmla="*/ 100 h 914"/>
                  <a:gd name="T30" fmla="*/ 84 w 889"/>
                  <a:gd name="T31" fmla="*/ 136 h 914"/>
                  <a:gd name="T32" fmla="*/ 31 w 889"/>
                  <a:gd name="T33" fmla="*/ 177 h 914"/>
                  <a:gd name="T34" fmla="*/ 150 w 889"/>
                  <a:gd name="T35" fmla="*/ 379 h 914"/>
                  <a:gd name="T36" fmla="*/ 125 w 889"/>
                  <a:gd name="T37" fmla="*/ 422 h 914"/>
                  <a:gd name="T38" fmla="*/ 107 w 889"/>
                  <a:gd name="T39" fmla="*/ 468 h 914"/>
                  <a:gd name="T40" fmla="*/ 95 w 889"/>
                  <a:gd name="T41" fmla="*/ 516 h 914"/>
                  <a:gd name="T42" fmla="*/ 92 w 889"/>
                  <a:gd name="T43" fmla="*/ 568 h 914"/>
                  <a:gd name="T44" fmla="*/ 99 w 889"/>
                  <a:gd name="T45" fmla="*/ 636 h 914"/>
                  <a:gd name="T46" fmla="*/ 119 w 889"/>
                  <a:gd name="T47" fmla="*/ 701 h 914"/>
                  <a:gd name="T48" fmla="*/ 150 w 889"/>
                  <a:gd name="T49" fmla="*/ 759 h 914"/>
                  <a:gd name="T50" fmla="*/ 193 w 889"/>
                  <a:gd name="T51" fmla="*/ 812 h 914"/>
                  <a:gd name="T52" fmla="*/ 219 w 889"/>
                  <a:gd name="T53" fmla="*/ 835 h 914"/>
                  <a:gd name="T54" fmla="*/ 246 w 889"/>
                  <a:gd name="T55" fmla="*/ 856 h 914"/>
                  <a:gd name="T56" fmla="*/ 275 w 889"/>
                  <a:gd name="T57" fmla="*/ 873 h 914"/>
                  <a:gd name="T58" fmla="*/ 306 w 889"/>
                  <a:gd name="T59" fmla="*/ 887 h 914"/>
                  <a:gd name="T60" fmla="*/ 339 w 889"/>
                  <a:gd name="T61" fmla="*/ 899 h 914"/>
                  <a:gd name="T62" fmla="*/ 371 w 889"/>
                  <a:gd name="T63" fmla="*/ 907 h 914"/>
                  <a:gd name="T64" fmla="*/ 405 w 889"/>
                  <a:gd name="T65" fmla="*/ 913 h 914"/>
                  <a:gd name="T66" fmla="*/ 440 w 889"/>
                  <a:gd name="T67" fmla="*/ 914 h 914"/>
                  <a:gd name="T68" fmla="*/ 474 w 889"/>
                  <a:gd name="T69" fmla="*/ 913 h 914"/>
                  <a:gd name="T70" fmla="*/ 508 w 889"/>
                  <a:gd name="T71" fmla="*/ 907 h 914"/>
                  <a:gd name="T72" fmla="*/ 541 w 889"/>
                  <a:gd name="T73" fmla="*/ 899 h 914"/>
                  <a:gd name="T74" fmla="*/ 574 w 889"/>
                  <a:gd name="T75" fmla="*/ 887 h 914"/>
                  <a:gd name="T76" fmla="*/ 603 w 889"/>
                  <a:gd name="T77" fmla="*/ 873 h 914"/>
                  <a:gd name="T78" fmla="*/ 632 w 889"/>
                  <a:gd name="T79" fmla="*/ 856 h 914"/>
                  <a:gd name="T80" fmla="*/ 660 w 889"/>
                  <a:gd name="T81" fmla="*/ 835 h 914"/>
                  <a:gd name="T82" fmla="*/ 685 w 889"/>
                  <a:gd name="T83" fmla="*/ 812 h 914"/>
                  <a:gd name="T84" fmla="*/ 728 w 889"/>
                  <a:gd name="T85" fmla="*/ 759 h 914"/>
                  <a:gd name="T86" fmla="*/ 760 w 889"/>
                  <a:gd name="T87" fmla="*/ 701 h 914"/>
                  <a:gd name="T88" fmla="*/ 779 w 889"/>
                  <a:gd name="T89" fmla="*/ 636 h 914"/>
                  <a:gd name="T90" fmla="*/ 785 w 889"/>
                  <a:gd name="T91" fmla="*/ 568 h 914"/>
                  <a:gd name="T92" fmla="*/ 782 w 889"/>
                  <a:gd name="T93" fmla="*/ 522 h 914"/>
                  <a:gd name="T94" fmla="*/ 774 w 889"/>
                  <a:gd name="T95" fmla="*/ 477 h 914"/>
                  <a:gd name="T96" fmla="*/ 758 w 889"/>
                  <a:gd name="T97" fmla="*/ 433 h 914"/>
                  <a:gd name="T98" fmla="*/ 737 w 889"/>
                  <a:gd name="T99" fmla="*/ 393 h 9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89" h="914">
                    <a:moveTo>
                      <a:pt x="889" y="213"/>
                    </a:moveTo>
                    <a:lnTo>
                      <a:pt x="859" y="188"/>
                    </a:lnTo>
                    <a:lnTo>
                      <a:pt x="833" y="165"/>
                    </a:lnTo>
                    <a:lnTo>
                      <a:pt x="806" y="144"/>
                    </a:lnTo>
                    <a:lnTo>
                      <a:pt x="779" y="124"/>
                    </a:lnTo>
                    <a:lnTo>
                      <a:pt x="752" y="106"/>
                    </a:lnTo>
                    <a:lnTo>
                      <a:pt x="726" y="89"/>
                    </a:lnTo>
                    <a:lnTo>
                      <a:pt x="699" y="74"/>
                    </a:lnTo>
                    <a:lnTo>
                      <a:pt x="674" y="60"/>
                    </a:lnTo>
                    <a:lnTo>
                      <a:pt x="647" y="47"/>
                    </a:lnTo>
                    <a:lnTo>
                      <a:pt x="621" y="36"/>
                    </a:lnTo>
                    <a:lnTo>
                      <a:pt x="594" y="27"/>
                    </a:lnTo>
                    <a:lnTo>
                      <a:pt x="569" y="18"/>
                    </a:lnTo>
                    <a:lnTo>
                      <a:pt x="542" y="12"/>
                    </a:lnTo>
                    <a:lnTo>
                      <a:pt x="517" y="7"/>
                    </a:lnTo>
                    <a:lnTo>
                      <a:pt x="491" y="3"/>
                    </a:lnTo>
                    <a:lnTo>
                      <a:pt x="465" y="1"/>
                    </a:lnTo>
                    <a:lnTo>
                      <a:pt x="440" y="0"/>
                    </a:lnTo>
                    <a:lnTo>
                      <a:pt x="416" y="1"/>
                    </a:lnTo>
                    <a:lnTo>
                      <a:pt x="392" y="2"/>
                    </a:lnTo>
                    <a:lnTo>
                      <a:pt x="366" y="6"/>
                    </a:lnTo>
                    <a:lnTo>
                      <a:pt x="342" y="12"/>
                    </a:lnTo>
                    <a:lnTo>
                      <a:pt x="317" y="17"/>
                    </a:lnTo>
                    <a:lnTo>
                      <a:pt x="291" y="25"/>
                    </a:lnTo>
                    <a:lnTo>
                      <a:pt x="266" y="35"/>
                    </a:lnTo>
                    <a:lnTo>
                      <a:pt x="241" y="45"/>
                    </a:lnTo>
                    <a:lnTo>
                      <a:pt x="214" y="56"/>
                    </a:lnTo>
                    <a:lnTo>
                      <a:pt x="189" y="69"/>
                    </a:lnTo>
                    <a:lnTo>
                      <a:pt x="162" y="84"/>
                    </a:lnTo>
                    <a:lnTo>
                      <a:pt x="137" y="100"/>
                    </a:lnTo>
                    <a:lnTo>
                      <a:pt x="110" y="118"/>
                    </a:lnTo>
                    <a:lnTo>
                      <a:pt x="84" y="136"/>
                    </a:lnTo>
                    <a:lnTo>
                      <a:pt x="57" y="156"/>
                    </a:lnTo>
                    <a:lnTo>
                      <a:pt x="31" y="177"/>
                    </a:lnTo>
                    <a:lnTo>
                      <a:pt x="0" y="203"/>
                    </a:lnTo>
                    <a:lnTo>
                      <a:pt x="150" y="379"/>
                    </a:lnTo>
                    <a:lnTo>
                      <a:pt x="137" y="400"/>
                    </a:lnTo>
                    <a:lnTo>
                      <a:pt x="125" y="422"/>
                    </a:lnTo>
                    <a:lnTo>
                      <a:pt x="115" y="444"/>
                    </a:lnTo>
                    <a:lnTo>
                      <a:pt x="107" y="468"/>
                    </a:lnTo>
                    <a:lnTo>
                      <a:pt x="100" y="492"/>
                    </a:lnTo>
                    <a:lnTo>
                      <a:pt x="95" y="516"/>
                    </a:lnTo>
                    <a:lnTo>
                      <a:pt x="93" y="542"/>
                    </a:lnTo>
                    <a:lnTo>
                      <a:pt x="92" y="568"/>
                    </a:lnTo>
                    <a:lnTo>
                      <a:pt x="93" y="603"/>
                    </a:lnTo>
                    <a:lnTo>
                      <a:pt x="99" y="636"/>
                    </a:lnTo>
                    <a:lnTo>
                      <a:pt x="107" y="668"/>
                    </a:lnTo>
                    <a:lnTo>
                      <a:pt x="119" y="701"/>
                    </a:lnTo>
                    <a:lnTo>
                      <a:pt x="132" y="730"/>
                    </a:lnTo>
                    <a:lnTo>
                      <a:pt x="150" y="759"/>
                    </a:lnTo>
                    <a:lnTo>
                      <a:pt x="170" y="787"/>
                    </a:lnTo>
                    <a:lnTo>
                      <a:pt x="193" y="812"/>
                    </a:lnTo>
                    <a:lnTo>
                      <a:pt x="206" y="824"/>
                    </a:lnTo>
                    <a:lnTo>
                      <a:pt x="219" y="835"/>
                    </a:lnTo>
                    <a:lnTo>
                      <a:pt x="233" y="846"/>
                    </a:lnTo>
                    <a:lnTo>
                      <a:pt x="246" y="856"/>
                    </a:lnTo>
                    <a:lnTo>
                      <a:pt x="261" y="865"/>
                    </a:lnTo>
                    <a:lnTo>
                      <a:pt x="275" y="873"/>
                    </a:lnTo>
                    <a:lnTo>
                      <a:pt x="291" y="880"/>
                    </a:lnTo>
                    <a:lnTo>
                      <a:pt x="306" y="887"/>
                    </a:lnTo>
                    <a:lnTo>
                      <a:pt x="322" y="894"/>
                    </a:lnTo>
                    <a:lnTo>
                      <a:pt x="339" y="899"/>
                    </a:lnTo>
                    <a:lnTo>
                      <a:pt x="355" y="903"/>
                    </a:lnTo>
                    <a:lnTo>
                      <a:pt x="371" y="907"/>
                    </a:lnTo>
                    <a:lnTo>
                      <a:pt x="388" y="910"/>
                    </a:lnTo>
                    <a:lnTo>
                      <a:pt x="405" y="913"/>
                    </a:lnTo>
                    <a:lnTo>
                      <a:pt x="423" y="914"/>
                    </a:lnTo>
                    <a:lnTo>
                      <a:pt x="440" y="914"/>
                    </a:lnTo>
                    <a:lnTo>
                      <a:pt x="457" y="914"/>
                    </a:lnTo>
                    <a:lnTo>
                      <a:pt x="474" y="913"/>
                    </a:lnTo>
                    <a:lnTo>
                      <a:pt x="492" y="910"/>
                    </a:lnTo>
                    <a:lnTo>
                      <a:pt x="508" y="907"/>
                    </a:lnTo>
                    <a:lnTo>
                      <a:pt x="525" y="903"/>
                    </a:lnTo>
                    <a:lnTo>
                      <a:pt x="541" y="899"/>
                    </a:lnTo>
                    <a:lnTo>
                      <a:pt x="557" y="894"/>
                    </a:lnTo>
                    <a:lnTo>
                      <a:pt x="574" y="887"/>
                    </a:lnTo>
                    <a:lnTo>
                      <a:pt x="588" y="880"/>
                    </a:lnTo>
                    <a:lnTo>
                      <a:pt x="603" y="873"/>
                    </a:lnTo>
                    <a:lnTo>
                      <a:pt x="618" y="865"/>
                    </a:lnTo>
                    <a:lnTo>
                      <a:pt x="632" y="856"/>
                    </a:lnTo>
                    <a:lnTo>
                      <a:pt x="646" y="846"/>
                    </a:lnTo>
                    <a:lnTo>
                      <a:pt x="660" y="835"/>
                    </a:lnTo>
                    <a:lnTo>
                      <a:pt x="673" y="824"/>
                    </a:lnTo>
                    <a:lnTo>
                      <a:pt x="685" y="812"/>
                    </a:lnTo>
                    <a:lnTo>
                      <a:pt x="708" y="787"/>
                    </a:lnTo>
                    <a:lnTo>
                      <a:pt x="728" y="759"/>
                    </a:lnTo>
                    <a:lnTo>
                      <a:pt x="745" y="730"/>
                    </a:lnTo>
                    <a:lnTo>
                      <a:pt x="760" y="701"/>
                    </a:lnTo>
                    <a:lnTo>
                      <a:pt x="770" y="668"/>
                    </a:lnTo>
                    <a:lnTo>
                      <a:pt x="779" y="636"/>
                    </a:lnTo>
                    <a:lnTo>
                      <a:pt x="784" y="603"/>
                    </a:lnTo>
                    <a:lnTo>
                      <a:pt x="785" y="568"/>
                    </a:lnTo>
                    <a:lnTo>
                      <a:pt x="784" y="545"/>
                    </a:lnTo>
                    <a:lnTo>
                      <a:pt x="782" y="522"/>
                    </a:lnTo>
                    <a:lnTo>
                      <a:pt x="779" y="499"/>
                    </a:lnTo>
                    <a:lnTo>
                      <a:pt x="774" y="477"/>
                    </a:lnTo>
                    <a:lnTo>
                      <a:pt x="767" y="455"/>
                    </a:lnTo>
                    <a:lnTo>
                      <a:pt x="758" y="433"/>
                    </a:lnTo>
                    <a:lnTo>
                      <a:pt x="749" y="412"/>
                    </a:lnTo>
                    <a:lnTo>
                      <a:pt x="737" y="393"/>
                    </a:lnTo>
                    <a:lnTo>
                      <a:pt x="889" y="2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18" name="Freeform 73"/>
              <p:cNvSpPr>
                <a:spLocks/>
              </p:cNvSpPr>
              <p:nvPr/>
            </p:nvSpPr>
            <p:spPr bwMode="auto">
              <a:xfrm>
                <a:off x="415" y="3146"/>
                <a:ext cx="267" cy="247"/>
              </a:xfrm>
              <a:custGeom>
                <a:avLst/>
                <a:gdLst>
                  <a:gd name="T0" fmla="*/ 254 w 534"/>
                  <a:gd name="T1" fmla="*/ 494 h 494"/>
                  <a:gd name="T2" fmla="*/ 228 w 534"/>
                  <a:gd name="T3" fmla="*/ 491 h 494"/>
                  <a:gd name="T4" fmla="*/ 202 w 534"/>
                  <a:gd name="T5" fmla="*/ 486 h 494"/>
                  <a:gd name="T6" fmla="*/ 177 w 534"/>
                  <a:gd name="T7" fmla="*/ 479 h 494"/>
                  <a:gd name="T8" fmla="*/ 153 w 534"/>
                  <a:gd name="T9" fmla="*/ 469 h 494"/>
                  <a:gd name="T10" fmla="*/ 130 w 534"/>
                  <a:gd name="T11" fmla="*/ 456 h 494"/>
                  <a:gd name="T12" fmla="*/ 108 w 534"/>
                  <a:gd name="T13" fmla="*/ 442 h 494"/>
                  <a:gd name="T14" fmla="*/ 87 w 534"/>
                  <a:gd name="T15" fmla="*/ 425 h 494"/>
                  <a:gd name="T16" fmla="*/ 59 w 534"/>
                  <a:gd name="T17" fmla="*/ 396 h 494"/>
                  <a:gd name="T18" fmla="*/ 31 w 534"/>
                  <a:gd name="T19" fmla="*/ 352 h 494"/>
                  <a:gd name="T20" fmla="*/ 11 w 534"/>
                  <a:gd name="T21" fmla="*/ 305 h 494"/>
                  <a:gd name="T22" fmla="*/ 1 w 534"/>
                  <a:gd name="T23" fmla="*/ 255 h 494"/>
                  <a:gd name="T24" fmla="*/ 2 w 534"/>
                  <a:gd name="T25" fmla="*/ 195 h 494"/>
                  <a:gd name="T26" fmla="*/ 18 w 534"/>
                  <a:gd name="T27" fmla="*/ 131 h 494"/>
                  <a:gd name="T28" fmla="*/ 62 w 534"/>
                  <a:gd name="T29" fmla="*/ 77 h 494"/>
                  <a:gd name="T30" fmla="*/ 85 w 534"/>
                  <a:gd name="T31" fmla="*/ 60 h 494"/>
                  <a:gd name="T32" fmla="*/ 109 w 534"/>
                  <a:gd name="T33" fmla="*/ 44 h 494"/>
                  <a:gd name="T34" fmla="*/ 134 w 534"/>
                  <a:gd name="T35" fmla="*/ 31 h 494"/>
                  <a:gd name="T36" fmla="*/ 162 w 534"/>
                  <a:gd name="T37" fmla="*/ 19 h 494"/>
                  <a:gd name="T38" fmla="*/ 188 w 534"/>
                  <a:gd name="T39" fmla="*/ 11 h 494"/>
                  <a:gd name="T40" fmla="*/ 217 w 534"/>
                  <a:gd name="T41" fmla="*/ 5 h 494"/>
                  <a:gd name="T42" fmla="*/ 246 w 534"/>
                  <a:gd name="T43" fmla="*/ 1 h 494"/>
                  <a:gd name="T44" fmla="*/ 275 w 534"/>
                  <a:gd name="T45" fmla="*/ 0 h 494"/>
                  <a:gd name="T46" fmla="*/ 304 w 534"/>
                  <a:gd name="T47" fmla="*/ 1 h 494"/>
                  <a:gd name="T48" fmla="*/ 332 w 534"/>
                  <a:gd name="T49" fmla="*/ 5 h 494"/>
                  <a:gd name="T50" fmla="*/ 361 w 534"/>
                  <a:gd name="T51" fmla="*/ 11 h 494"/>
                  <a:gd name="T52" fmla="*/ 388 w 534"/>
                  <a:gd name="T53" fmla="*/ 19 h 494"/>
                  <a:gd name="T54" fmla="*/ 414 w 534"/>
                  <a:gd name="T55" fmla="*/ 31 h 494"/>
                  <a:gd name="T56" fmla="*/ 440 w 534"/>
                  <a:gd name="T57" fmla="*/ 45 h 494"/>
                  <a:gd name="T58" fmla="*/ 464 w 534"/>
                  <a:gd name="T59" fmla="*/ 60 h 494"/>
                  <a:gd name="T60" fmla="*/ 487 w 534"/>
                  <a:gd name="T61" fmla="*/ 78 h 494"/>
                  <a:gd name="T62" fmla="*/ 507 w 534"/>
                  <a:gd name="T63" fmla="*/ 113 h 494"/>
                  <a:gd name="T64" fmla="*/ 522 w 534"/>
                  <a:gd name="T65" fmla="*/ 150 h 494"/>
                  <a:gd name="T66" fmla="*/ 531 w 534"/>
                  <a:gd name="T67" fmla="*/ 188 h 494"/>
                  <a:gd name="T68" fmla="*/ 534 w 534"/>
                  <a:gd name="T69" fmla="*/ 228 h 494"/>
                  <a:gd name="T70" fmla="*/ 528 w 534"/>
                  <a:gd name="T71" fmla="*/ 281 h 494"/>
                  <a:gd name="T72" fmla="*/ 513 w 534"/>
                  <a:gd name="T73" fmla="*/ 332 h 494"/>
                  <a:gd name="T74" fmla="*/ 489 w 534"/>
                  <a:gd name="T75" fmla="*/ 377 h 494"/>
                  <a:gd name="T76" fmla="*/ 457 w 534"/>
                  <a:gd name="T77" fmla="*/ 416 h 494"/>
                  <a:gd name="T78" fmla="*/ 416 w 534"/>
                  <a:gd name="T79" fmla="*/ 448 h 494"/>
                  <a:gd name="T80" fmla="*/ 372 w 534"/>
                  <a:gd name="T81" fmla="*/ 473 h 494"/>
                  <a:gd name="T82" fmla="*/ 322 w 534"/>
                  <a:gd name="T83" fmla="*/ 488 h 494"/>
                  <a:gd name="T84" fmla="*/ 268 w 534"/>
                  <a:gd name="T85" fmla="*/ 494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34" h="494">
                    <a:moveTo>
                      <a:pt x="268" y="494"/>
                    </a:moveTo>
                    <a:lnTo>
                      <a:pt x="254" y="494"/>
                    </a:lnTo>
                    <a:lnTo>
                      <a:pt x="241" y="493"/>
                    </a:lnTo>
                    <a:lnTo>
                      <a:pt x="228" y="491"/>
                    </a:lnTo>
                    <a:lnTo>
                      <a:pt x="215" y="490"/>
                    </a:lnTo>
                    <a:lnTo>
                      <a:pt x="202" y="486"/>
                    </a:lnTo>
                    <a:lnTo>
                      <a:pt x="190" y="483"/>
                    </a:lnTo>
                    <a:lnTo>
                      <a:pt x="177" y="479"/>
                    </a:lnTo>
                    <a:lnTo>
                      <a:pt x="164" y="473"/>
                    </a:lnTo>
                    <a:lnTo>
                      <a:pt x="153" y="469"/>
                    </a:lnTo>
                    <a:lnTo>
                      <a:pt x="141" y="463"/>
                    </a:lnTo>
                    <a:lnTo>
                      <a:pt x="130" y="456"/>
                    </a:lnTo>
                    <a:lnTo>
                      <a:pt x="118" y="449"/>
                    </a:lnTo>
                    <a:lnTo>
                      <a:pt x="108" y="442"/>
                    </a:lnTo>
                    <a:lnTo>
                      <a:pt x="97" y="434"/>
                    </a:lnTo>
                    <a:lnTo>
                      <a:pt x="87" y="425"/>
                    </a:lnTo>
                    <a:lnTo>
                      <a:pt x="78" y="416"/>
                    </a:lnTo>
                    <a:lnTo>
                      <a:pt x="59" y="396"/>
                    </a:lnTo>
                    <a:lnTo>
                      <a:pt x="44" y="376"/>
                    </a:lnTo>
                    <a:lnTo>
                      <a:pt x="31" y="352"/>
                    </a:lnTo>
                    <a:lnTo>
                      <a:pt x="20" y="329"/>
                    </a:lnTo>
                    <a:lnTo>
                      <a:pt x="11" y="305"/>
                    </a:lnTo>
                    <a:lnTo>
                      <a:pt x="4" y="280"/>
                    </a:lnTo>
                    <a:lnTo>
                      <a:pt x="1" y="255"/>
                    </a:lnTo>
                    <a:lnTo>
                      <a:pt x="0" y="228"/>
                    </a:lnTo>
                    <a:lnTo>
                      <a:pt x="2" y="195"/>
                    </a:lnTo>
                    <a:lnTo>
                      <a:pt x="8" y="162"/>
                    </a:lnTo>
                    <a:lnTo>
                      <a:pt x="18" y="131"/>
                    </a:lnTo>
                    <a:lnTo>
                      <a:pt x="32" y="101"/>
                    </a:lnTo>
                    <a:lnTo>
                      <a:pt x="62" y="77"/>
                    </a:lnTo>
                    <a:lnTo>
                      <a:pt x="73" y="68"/>
                    </a:lnTo>
                    <a:lnTo>
                      <a:pt x="85" y="60"/>
                    </a:lnTo>
                    <a:lnTo>
                      <a:pt x="97" y="52"/>
                    </a:lnTo>
                    <a:lnTo>
                      <a:pt x="109" y="44"/>
                    </a:lnTo>
                    <a:lnTo>
                      <a:pt x="122" y="37"/>
                    </a:lnTo>
                    <a:lnTo>
                      <a:pt x="134" y="31"/>
                    </a:lnTo>
                    <a:lnTo>
                      <a:pt x="148" y="25"/>
                    </a:lnTo>
                    <a:lnTo>
                      <a:pt x="162" y="19"/>
                    </a:lnTo>
                    <a:lnTo>
                      <a:pt x="175" y="15"/>
                    </a:lnTo>
                    <a:lnTo>
                      <a:pt x="188" y="11"/>
                    </a:lnTo>
                    <a:lnTo>
                      <a:pt x="202" y="8"/>
                    </a:lnTo>
                    <a:lnTo>
                      <a:pt x="217" y="5"/>
                    </a:lnTo>
                    <a:lnTo>
                      <a:pt x="231" y="2"/>
                    </a:lnTo>
                    <a:lnTo>
                      <a:pt x="246" y="1"/>
                    </a:lnTo>
                    <a:lnTo>
                      <a:pt x="260" y="0"/>
                    </a:lnTo>
                    <a:lnTo>
                      <a:pt x="275" y="0"/>
                    </a:lnTo>
                    <a:lnTo>
                      <a:pt x="290" y="0"/>
                    </a:lnTo>
                    <a:lnTo>
                      <a:pt x="304" y="1"/>
                    </a:lnTo>
                    <a:lnTo>
                      <a:pt x="319" y="3"/>
                    </a:lnTo>
                    <a:lnTo>
                      <a:pt x="332" y="5"/>
                    </a:lnTo>
                    <a:lnTo>
                      <a:pt x="347" y="8"/>
                    </a:lnTo>
                    <a:lnTo>
                      <a:pt x="361" y="11"/>
                    </a:lnTo>
                    <a:lnTo>
                      <a:pt x="375" y="15"/>
                    </a:lnTo>
                    <a:lnTo>
                      <a:pt x="388" y="19"/>
                    </a:lnTo>
                    <a:lnTo>
                      <a:pt x="402" y="25"/>
                    </a:lnTo>
                    <a:lnTo>
                      <a:pt x="414" y="31"/>
                    </a:lnTo>
                    <a:lnTo>
                      <a:pt x="427" y="38"/>
                    </a:lnTo>
                    <a:lnTo>
                      <a:pt x="440" y="45"/>
                    </a:lnTo>
                    <a:lnTo>
                      <a:pt x="452" y="52"/>
                    </a:lnTo>
                    <a:lnTo>
                      <a:pt x="464" y="60"/>
                    </a:lnTo>
                    <a:lnTo>
                      <a:pt x="475" y="69"/>
                    </a:lnTo>
                    <a:lnTo>
                      <a:pt x="487" y="78"/>
                    </a:lnTo>
                    <a:lnTo>
                      <a:pt x="498" y="96"/>
                    </a:lnTo>
                    <a:lnTo>
                      <a:pt x="507" y="113"/>
                    </a:lnTo>
                    <a:lnTo>
                      <a:pt x="516" y="130"/>
                    </a:lnTo>
                    <a:lnTo>
                      <a:pt x="522" y="150"/>
                    </a:lnTo>
                    <a:lnTo>
                      <a:pt x="527" y="168"/>
                    </a:lnTo>
                    <a:lnTo>
                      <a:pt x="531" y="188"/>
                    </a:lnTo>
                    <a:lnTo>
                      <a:pt x="533" y="207"/>
                    </a:lnTo>
                    <a:lnTo>
                      <a:pt x="534" y="228"/>
                    </a:lnTo>
                    <a:lnTo>
                      <a:pt x="533" y="256"/>
                    </a:lnTo>
                    <a:lnTo>
                      <a:pt x="528" y="281"/>
                    </a:lnTo>
                    <a:lnTo>
                      <a:pt x="522" y="306"/>
                    </a:lnTo>
                    <a:lnTo>
                      <a:pt x="513" y="332"/>
                    </a:lnTo>
                    <a:lnTo>
                      <a:pt x="502" y="355"/>
                    </a:lnTo>
                    <a:lnTo>
                      <a:pt x="489" y="377"/>
                    </a:lnTo>
                    <a:lnTo>
                      <a:pt x="473" y="397"/>
                    </a:lnTo>
                    <a:lnTo>
                      <a:pt x="457" y="416"/>
                    </a:lnTo>
                    <a:lnTo>
                      <a:pt x="437" y="433"/>
                    </a:lnTo>
                    <a:lnTo>
                      <a:pt x="416" y="448"/>
                    </a:lnTo>
                    <a:lnTo>
                      <a:pt x="395" y="462"/>
                    </a:lnTo>
                    <a:lnTo>
                      <a:pt x="372" y="473"/>
                    </a:lnTo>
                    <a:lnTo>
                      <a:pt x="347" y="483"/>
                    </a:lnTo>
                    <a:lnTo>
                      <a:pt x="322" y="488"/>
                    </a:lnTo>
                    <a:lnTo>
                      <a:pt x="296" y="493"/>
                    </a:lnTo>
                    <a:lnTo>
                      <a:pt x="268" y="4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19" name="Freeform 74"/>
              <p:cNvSpPr>
                <a:spLocks/>
              </p:cNvSpPr>
              <p:nvPr/>
            </p:nvSpPr>
            <p:spPr bwMode="auto">
              <a:xfrm>
                <a:off x="386" y="3016"/>
                <a:ext cx="332" cy="127"/>
              </a:xfrm>
              <a:custGeom>
                <a:avLst/>
                <a:gdLst>
                  <a:gd name="T0" fmla="*/ 555 w 662"/>
                  <a:gd name="T1" fmla="*/ 245 h 253"/>
                  <a:gd name="T2" fmla="*/ 527 w 662"/>
                  <a:gd name="T3" fmla="*/ 229 h 253"/>
                  <a:gd name="T4" fmla="*/ 500 w 662"/>
                  <a:gd name="T5" fmla="*/ 215 h 253"/>
                  <a:gd name="T6" fmla="*/ 471 w 662"/>
                  <a:gd name="T7" fmla="*/ 204 h 253"/>
                  <a:gd name="T8" fmla="*/ 441 w 662"/>
                  <a:gd name="T9" fmla="*/ 194 h 253"/>
                  <a:gd name="T10" fmla="*/ 411 w 662"/>
                  <a:gd name="T11" fmla="*/ 187 h 253"/>
                  <a:gd name="T12" fmla="*/ 380 w 662"/>
                  <a:gd name="T13" fmla="*/ 182 h 253"/>
                  <a:gd name="T14" fmla="*/ 349 w 662"/>
                  <a:gd name="T15" fmla="*/ 179 h 253"/>
                  <a:gd name="T16" fmla="*/ 318 w 662"/>
                  <a:gd name="T17" fmla="*/ 179 h 253"/>
                  <a:gd name="T18" fmla="*/ 287 w 662"/>
                  <a:gd name="T19" fmla="*/ 182 h 253"/>
                  <a:gd name="T20" fmla="*/ 256 w 662"/>
                  <a:gd name="T21" fmla="*/ 186 h 253"/>
                  <a:gd name="T22" fmla="*/ 226 w 662"/>
                  <a:gd name="T23" fmla="*/ 193 h 253"/>
                  <a:gd name="T24" fmla="*/ 197 w 662"/>
                  <a:gd name="T25" fmla="*/ 202 h 253"/>
                  <a:gd name="T26" fmla="*/ 168 w 662"/>
                  <a:gd name="T27" fmla="*/ 214 h 253"/>
                  <a:gd name="T28" fmla="*/ 140 w 662"/>
                  <a:gd name="T29" fmla="*/ 227 h 253"/>
                  <a:gd name="T30" fmla="*/ 113 w 662"/>
                  <a:gd name="T31" fmla="*/ 243 h 253"/>
                  <a:gd name="T32" fmla="*/ 0 w 662"/>
                  <a:gd name="T33" fmla="*/ 132 h 253"/>
                  <a:gd name="T34" fmla="*/ 43 w 662"/>
                  <a:gd name="T35" fmla="*/ 101 h 253"/>
                  <a:gd name="T36" fmla="*/ 85 w 662"/>
                  <a:gd name="T37" fmla="*/ 75 h 253"/>
                  <a:gd name="T38" fmla="*/ 127 w 662"/>
                  <a:gd name="T39" fmla="*/ 52 h 253"/>
                  <a:gd name="T40" fmla="*/ 168 w 662"/>
                  <a:gd name="T41" fmla="*/ 33 h 253"/>
                  <a:gd name="T42" fmla="*/ 208 w 662"/>
                  <a:gd name="T43" fmla="*/ 18 h 253"/>
                  <a:gd name="T44" fmla="*/ 249 w 662"/>
                  <a:gd name="T45" fmla="*/ 8 h 253"/>
                  <a:gd name="T46" fmla="*/ 288 w 662"/>
                  <a:gd name="T47" fmla="*/ 2 h 253"/>
                  <a:gd name="T48" fmla="*/ 326 w 662"/>
                  <a:gd name="T49" fmla="*/ 0 h 253"/>
                  <a:gd name="T50" fmla="*/ 366 w 662"/>
                  <a:gd name="T51" fmla="*/ 2 h 253"/>
                  <a:gd name="T52" fmla="*/ 408 w 662"/>
                  <a:gd name="T53" fmla="*/ 9 h 253"/>
                  <a:gd name="T54" fmla="*/ 448 w 662"/>
                  <a:gd name="T55" fmla="*/ 20 h 253"/>
                  <a:gd name="T56" fmla="*/ 491 w 662"/>
                  <a:gd name="T57" fmla="*/ 35 h 253"/>
                  <a:gd name="T58" fmla="*/ 532 w 662"/>
                  <a:gd name="T59" fmla="*/ 55 h 253"/>
                  <a:gd name="T60" fmla="*/ 575 w 662"/>
                  <a:gd name="T61" fmla="*/ 80 h 253"/>
                  <a:gd name="T62" fmla="*/ 618 w 662"/>
                  <a:gd name="T63" fmla="*/ 108 h 253"/>
                  <a:gd name="T64" fmla="*/ 662 w 662"/>
                  <a:gd name="T65" fmla="*/ 141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62" h="253">
                    <a:moveTo>
                      <a:pt x="568" y="253"/>
                    </a:moveTo>
                    <a:lnTo>
                      <a:pt x="555" y="245"/>
                    </a:lnTo>
                    <a:lnTo>
                      <a:pt x="541" y="236"/>
                    </a:lnTo>
                    <a:lnTo>
                      <a:pt x="527" y="229"/>
                    </a:lnTo>
                    <a:lnTo>
                      <a:pt x="514" y="222"/>
                    </a:lnTo>
                    <a:lnTo>
                      <a:pt x="500" y="215"/>
                    </a:lnTo>
                    <a:lnTo>
                      <a:pt x="485" y="209"/>
                    </a:lnTo>
                    <a:lnTo>
                      <a:pt x="471" y="204"/>
                    </a:lnTo>
                    <a:lnTo>
                      <a:pt x="456" y="199"/>
                    </a:lnTo>
                    <a:lnTo>
                      <a:pt x="441" y="194"/>
                    </a:lnTo>
                    <a:lnTo>
                      <a:pt x="426" y="190"/>
                    </a:lnTo>
                    <a:lnTo>
                      <a:pt x="411" y="187"/>
                    </a:lnTo>
                    <a:lnTo>
                      <a:pt x="395" y="184"/>
                    </a:lnTo>
                    <a:lnTo>
                      <a:pt x="380" y="182"/>
                    </a:lnTo>
                    <a:lnTo>
                      <a:pt x="364" y="181"/>
                    </a:lnTo>
                    <a:lnTo>
                      <a:pt x="349" y="179"/>
                    </a:lnTo>
                    <a:lnTo>
                      <a:pt x="333" y="179"/>
                    </a:lnTo>
                    <a:lnTo>
                      <a:pt x="318" y="179"/>
                    </a:lnTo>
                    <a:lnTo>
                      <a:pt x="302" y="181"/>
                    </a:lnTo>
                    <a:lnTo>
                      <a:pt x="287" y="182"/>
                    </a:lnTo>
                    <a:lnTo>
                      <a:pt x="272" y="184"/>
                    </a:lnTo>
                    <a:lnTo>
                      <a:pt x="256" y="186"/>
                    </a:lnTo>
                    <a:lnTo>
                      <a:pt x="241" y="190"/>
                    </a:lnTo>
                    <a:lnTo>
                      <a:pt x="226" y="193"/>
                    </a:lnTo>
                    <a:lnTo>
                      <a:pt x="212" y="198"/>
                    </a:lnTo>
                    <a:lnTo>
                      <a:pt x="197" y="202"/>
                    </a:lnTo>
                    <a:lnTo>
                      <a:pt x="182" y="208"/>
                    </a:lnTo>
                    <a:lnTo>
                      <a:pt x="168" y="214"/>
                    </a:lnTo>
                    <a:lnTo>
                      <a:pt x="154" y="220"/>
                    </a:lnTo>
                    <a:lnTo>
                      <a:pt x="140" y="227"/>
                    </a:lnTo>
                    <a:lnTo>
                      <a:pt x="127" y="235"/>
                    </a:lnTo>
                    <a:lnTo>
                      <a:pt x="113" y="243"/>
                    </a:lnTo>
                    <a:lnTo>
                      <a:pt x="100" y="251"/>
                    </a:lnTo>
                    <a:lnTo>
                      <a:pt x="0" y="132"/>
                    </a:lnTo>
                    <a:lnTo>
                      <a:pt x="22" y="116"/>
                    </a:lnTo>
                    <a:lnTo>
                      <a:pt x="43" y="101"/>
                    </a:lnTo>
                    <a:lnTo>
                      <a:pt x="64" y="87"/>
                    </a:lnTo>
                    <a:lnTo>
                      <a:pt x="85" y="75"/>
                    </a:lnTo>
                    <a:lnTo>
                      <a:pt x="106" y="63"/>
                    </a:lnTo>
                    <a:lnTo>
                      <a:pt x="127" y="52"/>
                    </a:lnTo>
                    <a:lnTo>
                      <a:pt x="147" y="42"/>
                    </a:lnTo>
                    <a:lnTo>
                      <a:pt x="168" y="33"/>
                    </a:lnTo>
                    <a:lnTo>
                      <a:pt x="189" y="25"/>
                    </a:lnTo>
                    <a:lnTo>
                      <a:pt x="208" y="18"/>
                    </a:lnTo>
                    <a:lnTo>
                      <a:pt x="229" y="12"/>
                    </a:lnTo>
                    <a:lnTo>
                      <a:pt x="249" y="8"/>
                    </a:lnTo>
                    <a:lnTo>
                      <a:pt x="268" y="4"/>
                    </a:lnTo>
                    <a:lnTo>
                      <a:pt x="288" y="2"/>
                    </a:lnTo>
                    <a:lnTo>
                      <a:pt x="306" y="0"/>
                    </a:lnTo>
                    <a:lnTo>
                      <a:pt x="326" y="0"/>
                    </a:lnTo>
                    <a:lnTo>
                      <a:pt x="345" y="0"/>
                    </a:lnTo>
                    <a:lnTo>
                      <a:pt x="366" y="2"/>
                    </a:lnTo>
                    <a:lnTo>
                      <a:pt x="387" y="4"/>
                    </a:lnTo>
                    <a:lnTo>
                      <a:pt x="408" y="9"/>
                    </a:lnTo>
                    <a:lnTo>
                      <a:pt x="427" y="13"/>
                    </a:lnTo>
                    <a:lnTo>
                      <a:pt x="448" y="20"/>
                    </a:lnTo>
                    <a:lnTo>
                      <a:pt x="469" y="27"/>
                    </a:lnTo>
                    <a:lnTo>
                      <a:pt x="491" y="35"/>
                    </a:lnTo>
                    <a:lnTo>
                      <a:pt x="511" y="45"/>
                    </a:lnTo>
                    <a:lnTo>
                      <a:pt x="532" y="55"/>
                    </a:lnTo>
                    <a:lnTo>
                      <a:pt x="554" y="68"/>
                    </a:lnTo>
                    <a:lnTo>
                      <a:pt x="575" y="80"/>
                    </a:lnTo>
                    <a:lnTo>
                      <a:pt x="597" y="94"/>
                    </a:lnTo>
                    <a:lnTo>
                      <a:pt x="618" y="108"/>
                    </a:lnTo>
                    <a:lnTo>
                      <a:pt x="640" y="124"/>
                    </a:lnTo>
                    <a:lnTo>
                      <a:pt x="662" y="141"/>
                    </a:lnTo>
                    <a:lnTo>
                      <a:pt x="568" y="253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20" name="Freeform 75"/>
              <p:cNvSpPr>
                <a:spLocks/>
              </p:cNvSpPr>
              <p:nvPr/>
            </p:nvSpPr>
            <p:spPr bwMode="auto">
              <a:xfrm>
                <a:off x="465" y="3285"/>
                <a:ext cx="167" cy="65"/>
              </a:xfrm>
              <a:custGeom>
                <a:avLst/>
                <a:gdLst>
                  <a:gd name="T0" fmla="*/ 278 w 335"/>
                  <a:gd name="T1" fmla="*/ 0 h 130"/>
                  <a:gd name="T2" fmla="*/ 266 w 335"/>
                  <a:gd name="T3" fmla="*/ 11 h 130"/>
                  <a:gd name="T4" fmla="*/ 252 w 335"/>
                  <a:gd name="T5" fmla="*/ 22 h 130"/>
                  <a:gd name="T6" fmla="*/ 238 w 335"/>
                  <a:gd name="T7" fmla="*/ 30 h 130"/>
                  <a:gd name="T8" fmla="*/ 224 w 335"/>
                  <a:gd name="T9" fmla="*/ 37 h 130"/>
                  <a:gd name="T10" fmla="*/ 210 w 335"/>
                  <a:gd name="T11" fmla="*/ 42 h 130"/>
                  <a:gd name="T12" fmla="*/ 195 w 335"/>
                  <a:gd name="T13" fmla="*/ 46 h 130"/>
                  <a:gd name="T14" fmla="*/ 180 w 335"/>
                  <a:gd name="T15" fmla="*/ 48 h 130"/>
                  <a:gd name="T16" fmla="*/ 165 w 335"/>
                  <a:gd name="T17" fmla="*/ 49 h 130"/>
                  <a:gd name="T18" fmla="*/ 150 w 335"/>
                  <a:gd name="T19" fmla="*/ 48 h 130"/>
                  <a:gd name="T20" fmla="*/ 137 w 335"/>
                  <a:gd name="T21" fmla="*/ 46 h 130"/>
                  <a:gd name="T22" fmla="*/ 122 w 335"/>
                  <a:gd name="T23" fmla="*/ 42 h 130"/>
                  <a:gd name="T24" fmla="*/ 108 w 335"/>
                  <a:gd name="T25" fmla="*/ 37 h 130"/>
                  <a:gd name="T26" fmla="*/ 94 w 335"/>
                  <a:gd name="T27" fmla="*/ 31 h 130"/>
                  <a:gd name="T28" fmla="*/ 81 w 335"/>
                  <a:gd name="T29" fmla="*/ 22 h 130"/>
                  <a:gd name="T30" fmla="*/ 69 w 335"/>
                  <a:gd name="T31" fmla="*/ 12 h 130"/>
                  <a:gd name="T32" fmla="*/ 56 w 335"/>
                  <a:gd name="T33" fmla="*/ 1 h 130"/>
                  <a:gd name="T34" fmla="*/ 0 w 335"/>
                  <a:gd name="T35" fmla="*/ 57 h 130"/>
                  <a:gd name="T36" fmla="*/ 18 w 335"/>
                  <a:gd name="T37" fmla="*/ 73 h 130"/>
                  <a:gd name="T38" fmla="*/ 38 w 335"/>
                  <a:gd name="T39" fmla="*/ 88 h 130"/>
                  <a:gd name="T40" fmla="*/ 57 w 335"/>
                  <a:gd name="T41" fmla="*/ 101 h 130"/>
                  <a:gd name="T42" fmla="*/ 78 w 335"/>
                  <a:gd name="T43" fmla="*/ 111 h 130"/>
                  <a:gd name="T44" fmla="*/ 100 w 335"/>
                  <a:gd name="T45" fmla="*/ 120 h 130"/>
                  <a:gd name="T46" fmla="*/ 121 w 335"/>
                  <a:gd name="T47" fmla="*/ 125 h 130"/>
                  <a:gd name="T48" fmla="*/ 144 w 335"/>
                  <a:gd name="T49" fmla="*/ 129 h 130"/>
                  <a:gd name="T50" fmla="*/ 165 w 335"/>
                  <a:gd name="T51" fmla="*/ 130 h 130"/>
                  <a:gd name="T52" fmla="*/ 188 w 335"/>
                  <a:gd name="T53" fmla="*/ 129 h 130"/>
                  <a:gd name="T54" fmla="*/ 212 w 335"/>
                  <a:gd name="T55" fmla="*/ 125 h 130"/>
                  <a:gd name="T56" fmla="*/ 233 w 335"/>
                  <a:gd name="T57" fmla="*/ 120 h 130"/>
                  <a:gd name="T58" fmla="*/ 255 w 335"/>
                  <a:gd name="T59" fmla="*/ 111 h 130"/>
                  <a:gd name="T60" fmla="*/ 276 w 335"/>
                  <a:gd name="T61" fmla="*/ 101 h 130"/>
                  <a:gd name="T62" fmla="*/ 297 w 335"/>
                  <a:gd name="T63" fmla="*/ 88 h 130"/>
                  <a:gd name="T64" fmla="*/ 316 w 335"/>
                  <a:gd name="T65" fmla="*/ 73 h 130"/>
                  <a:gd name="T66" fmla="*/ 335 w 335"/>
                  <a:gd name="T67" fmla="*/ 56 h 130"/>
                  <a:gd name="T68" fmla="*/ 278 w 335"/>
                  <a:gd name="T6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5" h="130">
                    <a:moveTo>
                      <a:pt x="278" y="0"/>
                    </a:moveTo>
                    <a:lnTo>
                      <a:pt x="266" y="11"/>
                    </a:lnTo>
                    <a:lnTo>
                      <a:pt x="252" y="22"/>
                    </a:lnTo>
                    <a:lnTo>
                      <a:pt x="238" y="30"/>
                    </a:lnTo>
                    <a:lnTo>
                      <a:pt x="224" y="37"/>
                    </a:lnTo>
                    <a:lnTo>
                      <a:pt x="210" y="42"/>
                    </a:lnTo>
                    <a:lnTo>
                      <a:pt x="195" y="46"/>
                    </a:lnTo>
                    <a:lnTo>
                      <a:pt x="180" y="48"/>
                    </a:lnTo>
                    <a:lnTo>
                      <a:pt x="165" y="49"/>
                    </a:lnTo>
                    <a:lnTo>
                      <a:pt x="150" y="48"/>
                    </a:lnTo>
                    <a:lnTo>
                      <a:pt x="137" y="46"/>
                    </a:lnTo>
                    <a:lnTo>
                      <a:pt x="122" y="42"/>
                    </a:lnTo>
                    <a:lnTo>
                      <a:pt x="108" y="37"/>
                    </a:lnTo>
                    <a:lnTo>
                      <a:pt x="94" y="31"/>
                    </a:lnTo>
                    <a:lnTo>
                      <a:pt x="81" y="22"/>
                    </a:lnTo>
                    <a:lnTo>
                      <a:pt x="69" y="12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18" y="73"/>
                    </a:lnTo>
                    <a:lnTo>
                      <a:pt x="38" y="88"/>
                    </a:lnTo>
                    <a:lnTo>
                      <a:pt x="57" y="101"/>
                    </a:lnTo>
                    <a:lnTo>
                      <a:pt x="78" y="111"/>
                    </a:lnTo>
                    <a:lnTo>
                      <a:pt x="100" y="120"/>
                    </a:lnTo>
                    <a:lnTo>
                      <a:pt x="121" y="125"/>
                    </a:lnTo>
                    <a:lnTo>
                      <a:pt x="144" y="129"/>
                    </a:lnTo>
                    <a:lnTo>
                      <a:pt x="165" y="130"/>
                    </a:lnTo>
                    <a:lnTo>
                      <a:pt x="188" y="129"/>
                    </a:lnTo>
                    <a:lnTo>
                      <a:pt x="212" y="125"/>
                    </a:lnTo>
                    <a:lnTo>
                      <a:pt x="233" y="120"/>
                    </a:lnTo>
                    <a:lnTo>
                      <a:pt x="255" y="111"/>
                    </a:lnTo>
                    <a:lnTo>
                      <a:pt x="276" y="101"/>
                    </a:lnTo>
                    <a:lnTo>
                      <a:pt x="297" y="88"/>
                    </a:lnTo>
                    <a:lnTo>
                      <a:pt x="316" y="73"/>
                    </a:lnTo>
                    <a:lnTo>
                      <a:pt x="335" y="56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85" name="Group 66"/>
            <p:cNvGrpSpPr>
              <a:grpSpLocks/>
            </p:cNvGrpSpPr>
            <p:nvPr/>
          </p:nvGrpSpPr>
          <p:grpSpPr bwMode="auto">
            <a:xfrm>
              <a:off x="5724190" y="3701651"/>
              <a:ext cx="457200" cy="533400"/>
              <a:chOff x="48" y="2976"/>
              <a:chExt cx="1081" cy="1147"/>
            </a:xfrm>
          </p:grpSpPr>
          <p:sp>
            <p:nvSpPr>
              <p:cNvPr id="693" name="AutoShape 67"/>
              <p:cNvSpPr>
                <a:spLocks noChangeAspect="1" noChangeArrowheads="1" noTextEdit="1"/>
              </p:cNvSpPr>
              <p:nvPr/>
            </p:nvSpPr>
            <p:spPr bwMode="auto">
              <a:xfrm>
                <a:off x="48" y="2976"/>
                <a:ext cx="1081" cy="11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694" name="Freeform 68"/>
              <p:cNvSpPr>
                <a:spLocks/>
              </p:cNvSpPr>
              <p:nvPr/>
            </p:nvSpPr>
            <p:spPr bwMode="auto">
              <a:xfrm>
                <a:off x="144" y="3463"/>
                <a:ext cx="794" cy="660"/>
              </a:xfrm>
              <a:custGeom>
                <a:avLst/>
                <a:gdLst>
                  <a:gd name="T0" fmla="*/ 1326 w 1587"/>
                  <a:gd name="T1" fmla="*/ 205 h 1320"/>
                  <a:gd name="T2" fmla="*/ 1266 w 1587"/>
                  <a:gd name="T3" fmla="*/ 155 h 1320"/>
                  <a:gd name="T4" fmla="*/ 1201 w 1587"/>
                  <a:gd name="T5" fmla="*/ 111 h 1320"/>
                  <a:gd name="T6" fmla="*/ 1132 w 1587"/>
                  <a:gd name="T7" fmla="*/ 74 h 1320"/>
                  <a:gd name="T8" fmla="*/ 1062 w 1587"/>
                  <a:gd name="T9" fmla="*/ 46 h 1320"/>
                  <a:gd name="T10" fmla="*/ 988 w 1587"/>
                  <a:gd name="T11" fmla="*/ 23 h 1320"/>
                  <a:gd name="T12" fmla="*/ 912 w 1587"/>
                  <a:gd name="T13" fmla="*/ 8 h 1320"/>
                  <a:gd name="T14" fmla="*/ 834 w 1587"/>
                  <a:gd name="T15" fmla="*/ 1 h 1320"/>
                  <a:gd name="T16" fmla="*/ 754 w 1587"/>
                  <a:gd name="T17" fmla="*/ 1 h 1320"/>
                  <a:gd name="T18" fmla="*/ 674 w 1587"/>
                  <a:gd name="T19" fmla="*/ 9 h 1320"/>
                  <a:gd name="T20" fmla="*/ 597 w 1587"/>
                  <a:gd name="T21" fmla="*/ 25 h 1320"/>
                  <a:gd name="T22" fmla="*/ 522 w 1587"/>
                  <a:gd name="T23" fmla="*/ 48 h 1320"/>
                  <a:gd name="T24" fmla="*/ 450 w 1587"/>
                  <a:gd name="T25" fmla="*/ 78 h 1320"/>
                  <a:gd name="T26" fmla="*/ 384 w 1587"/>
                  <a:gd name="T27" fmla="*/ 115 h 1320"/>
                  <a:gd name="T28" fmla="*/ 320 w 1587"/>
                  <a:gd name="T29" fmla="*/ 157 h 1320"/>
                  <a:gd name="T30" fmla="*/ 260 w 1587"/>
                  <a:gd name="T31" fmla="*/ 206 h 1320"/>
                  <a:gd name="T32" fmla="*/ 207 w 1587"/>
                  <a:gd name="T33" fmla="*/ 260 h 1320"/>
                  <a:gd name="T34" fmla="*/ 158 w 1587"/>
                  <a:gd name="T35" fmla="*/ 319 h 1320"/>
                  <a:gd name="T36" fmla="*/ 115 w 1587"/>
                  <a:gd name="T37" fmla="*/ 382 h 1320"/>
                  <a:gd name="T38" fmla="*/ 78 w 1587"/>
                  <a:gd name="T39" fmla="*/ 449 h 1320"/>
                  <a:gd name="T40" fmla="*/ 48 w 1587"/>
                  <a:gd name="T41" fmla="*/ 520 h 1320"/>
                  <a:gd name="T42" fmla="*/ 25 w 1587"/>
                  <a:gd name="T43" fmla="*/ 594 h 1320"/>
                  <a:gd name="T44" fmla="*/ 9 w 1587"/>
                  <a:gd name="T45" fmla="*/ 671 h 1320"/>
                  <a:gd name="T46" fmla="*/ 1 w 1587"/>
                  <a:gd name="T47" fmla="*/ 752 h 1320"/>
                  <a:gd name="T48" fmla="*/ 0 w 1587"/>
                  <a:gd name="T49" fmla="*/ 1320 h 1320"/>
                  <a:gd name="T50" fmla="*/ 1587 w 1587"/>
                  <a:gd name="T51" fmla="*/ 792 h 1320"/>
                  <a:gd name="T52" fmla="*/ 1584 w 1587"/>
                  <a:gd name="T53" fmla="*/ 714 h 1320"/>
                  <a:gd name="T54" fmla="*/ 1572 w 1587"/>
                  <a:gd name="T55" fmla="*/ 637 h 1320"/>
                  <a:gd name="T56" fmla="*/ 1554 w 1587"/>
                  <a:gd name="T57" fmla="*/ 561 h 1320"/>
                  <a:gd name="T58" fmla="*/ 1527 w 1587"/>
                  <a:gd name="T59" fmla="*/ 488 h 1320"/>
                  <a:gd name="T60" fmla="*/ 1494 w 1587"/>
                  <a:gd name="T61" fmla="*/ 419 h 1320"/>
                  <a:gd name="T62" fmla="*/ 1455 w 1587"/>
                  <a:gd name="T63" fmla="*/ 352 h 1320"/>
                  <a:gd name="T64" fmla="*/ 1408 w 1587"/>
                  <a:gd name="T65" fmla="*/ 290 h 1320"/>
                  <a:gd name="T66" fmla="*/ 1355 w 1587"/>
                  <a:gd name="T67" fmla="*/ 232 h 1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87" h="1320">
                    <a:moveTo>
                      <a:pt x="1355" y="232"/>
                    </a:moveTo>
                    <a:lnTo>
                      <a:pt x="1326" y="205"/>
                    </a:lnTo>
                    <a:lnTo>
                      <a:pt x="1296" y="179"/>
                    </a:lnTo>
                    <a:lnTo>
                      <a:pt x="1266" y="155"/>
                    </a:lnTo>
                    <a:lnTo>
                      <a:pt x="1234" y="132"/>
                    </a:lnTo>
                    <a:lnTo>
                      <a:pt x="1201" y="111"/>
                    </a:lnTo>
                    <a:lnTo>
                      <a:pt x="1167" y="93"/>
                    </a:lnTo>
                    <a:lnTo>
                      <a:pt x="1132" y="74"/>
                    </a:lnTo>
                    <a:lnTo>
                      <a:pt x="1098" y="60"/>
                    </a:lnTo>
                    <a:lnTo>
                      <a:pt x="1062" y="46"/>
                    </a:lnTo>
                    <a:lnTo>
                      <a:pt x="1025" y="33"/>
                    </a:lnTo>
                    <a:lnTo>
                      <a:pt x="988" y="23"/>
                    </a:lnTo>
                    <a:lnTo>
                      <a:pt x="950" y="15"/>
                    </a:lnTo>
                    <a:lnTo>
                      <a:pt x="912" y="8"/>
                    </a:lnTo>
                    <a:lnTo>
                      <a:pt x="873" y="3"/>
                    </a:lnTo>
                    <a:lnTo>
                      <a:pt x="834" y="1"/>
                    </a:lnTo>
                    <a:lnTo>
                      <a:pt x="795" y="0"/>
                    </a:lnTo>
                    <a:lnTo>
                      <a:pt x="754" y="1"/>
                    </a:lnTo>
                    <a:lnTo>
                      <a:pt x="714" y="4"/>
                    </a:lnTo>
                    <a:lnTo>
                      <a:pt x="674" y="9"/>
                    </a:lnTo>
                    <a:lnTo>
                      <a:pt x="635" y="16"/>
                    </a:lnTo>
                    <a:lnTo>
                      <a:pt x="597" y="25"/>
                    </a:lnTo>
                    <a:lnTo>
                      <a:pt x="559" y="35"/>
                    </a:lnTo>
                    <a:lnTo>
                      <a:pt x="522" y="48"/>
                    </a:lnTo>
                    <a:lnTo>
                      <a:pt x="486" y="62"/>
                    </a:lnTo>
                    <a:lnTo>
                      <a:pt x="450" y="78"/>
                    </a:lnTo>
                    <a:lnTo>
                      <a:pt x="417" y="95"/>
                    </a:lnTo>
                    <a:lnTo>
                      <a:pt x="384" y="115"/>
                    </a:lnTo>
                    <a:lnTo>
                      <a:pt x="351" y="136"/>
                    </a:lnTo>
                    <a:lnTo>
                      <a:pt x="320" y="157"/>
                    </a:lnTo>
                    <a:lnTo>
                      <a:pt x="290" y="180"/>
                    </a:lnTo>
                    <a:lnTo>
                      <a:pt x="260" y="206"/>
                    </a:lnTo>
                    <a:lnTo>
                      <a:pt x="234" y="232"/>
                    </a:lnTo>
                    <a:lnTo>
                      <a:pt x="207" y="260"/>
                    </a:lnTo>
                    <a:lnTo>
                      <a:pt x="182" y="289"/>
                    </a:lnTo>
                    <a:lnTo>
                      <a:pt x="158" y="319"/>
                    </a:lnTo>
                    <a:lnTo>
                      <a:pt x="136" y="350"/>
                    </a:lnTo>
                    <a:lnTo>
                      <a:pt x="115" y="382"/>
                    </a:lnTo>
                    <a:lnTo>
                      <a:pt x="96" y="414"/>
                    </a:lnTo>
                    <a:lnTo>
                      <a:pt x="78" y="449"/>
                    </a:lnTo>
                    <a:lnTo>
                      <a:pt x="62" y="485"/>
                    </a:lnTo>
                    <a:lnTo>
                      <a:pt x="48" y="520"/>
                    </a:lnTo>
                    <a:lnTo>
                      <a:pt x="36" y="557"/>
                    </a:lnTo>
                    <a:lnTo>
                      <a:pt x="25" y="594"/>
                    </a:lnTo>
                    <a:lnTo>
                      <a:pt x="16" y="633"/>
                    </a:lnTo>
                    <a:lnTo>
                      <a:pt x="9" y="671"/>
                    </a:lnTo>
                    <a:lnTo>
                      <a:pt x="5" y="712"/>
                    </a:lnTo>
                    <a:lnTo>
                      <a:pt x="1" y="752"/>
                    </a:lnTo>
                    <a:lnTo>
                      <a:pt x="0" y="792"/>
                    </a:lnTo>
                    <a:lnTo>
                      <a:pt x="0" y="1320"/>
                    </a:lnTo>
                    <a:lnTo>
                      <a:pt x="1587" y="1320"/>
                    </a:lnTo>
                    <a:lnTo>
                      <a:pt x="1587" y="792"/>
                    </a:lnTo>
                    <a:lnTo>
                      <a:pt x="1586" y="753"/>
                    </a:lnTo>
                    <a:lnTo>
                      <a:pt x="1584" y="714"/>
                    </a:lnTo>
                    <a:lnTo>
                      <a:pt x="1579" y="675"/>
                    </a:lnTo>
                    <a:lnTo>
                      <a:pt x="1572" y="637"/>
                    </a:lnTo>
                    <a:lnTo>
                      <a:pt x="1564" y="599"/>
                    </a:lnTo>
                    <a:lnTo>
                      <a:pt x="1554" y="561"/>
                    </a:lnTo>
                    <a:lnTo>
                      <a:pt x="1541" y="525"/>
                    </a:lnTo>
                    <a:lnTo>
                      <a:pt x="1527" y="488"/>
                    </a:lnTo>
                    <a:lnTo>
                      <a:pt x="1512" y="454"/>
                    </a:lnTo>
                    <a:lnTo>
                      <a:pt x="1494" y="419"/>
                    </a:lnTo>
                    <a:lnTo>
                      <a:pt x="1476" y="386"/>
                    </a:lnTo>
                    <a:lnTo>
                      <a:pt x="1455" y="352"/>
                    </a:lnTo>
                    <a:lnTo>
                      <a:pt x="1432" y="321"/>
                    </a:lnTo>
                    <a:lnTo>
                      <a:pt x="1408" y="290"/>
                    </a:lnTo>
                    <a:lnTo>
                      <a:pt x="1382" y="261"/>
                    </a:lnTo>
                    <a:lnTo>
                      <a:pt x="1355" y="2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695" name="Freeform 69"/>
              <p:cNvSpPr>
                <a:spLocks/>
              </p:cNvSpPr>
              <p:nvPr/>
            </p:nvSpPr>
            <p:spPr bwMode="auto">
              <a:xfrm>
                <a:off x="359" y="3552"/>
                <a:ext cx="539" cy="531"/>
              </a:xfrm>
              <a:custGeom>
                <a:avLst/>
                <a:gdLst>
                  <a:gd name="T0" fmla="*/ 1078 w 1078"/>
                  <a:gd name="T1" fmla="*/ 615 h 1063"/>
                  <a:gd name="T2" fmla="*/ 1078 w 1078"/>
                  <a:gd name="T3" fmla="*/ 1063 h 1063"/>
                  <a:gd name="T4" fmla="*/ 250 w 1078"/>
                  <a:gd name="T5" fmla="*/ 1063 h 1063"/>
                  <a:gd name="T6" fmla="*/ 0 w 1078"/>
                  <a:gd name="T7" fmla="*/ 130 h 1063"/>
                  <a:gd name="T8" fmla="*/ 18 w 1078"/>
                  <a:gd name="T9" fmla="*/ 134 h 1063"/>
                  <a:gd name="T10" fmla="*/ 38 w 1078"/>
                  <a:gd name="T11" fmla="*/ 137 h 1063"/>
                  <a:gd name="T12" fmla="*/ 60 w 1078"/>
                  <a:gd name="T13" fmla="*/ 142 h 1063"/>
                  <a:gd name="T14" fmla="*/ 84 w 1078"/>
                  <a:gd name="T15" fmla="*/ 145 h 1063"/>
                  <a:gd name="T16" fmla="*/ 108 w 1078"/>
                  <a:gd name="T17" fmla="*/ 149 h 1063"/>
                  <a:gd name="T18" fmla="*/ 134 w 1078"/>
                  <a:gd name="T19" fmla="*/ 151 h 1063"/>
                  <a:gd name="T20" fmla="*/ 162 w 1078"/>
                  <a:gd name="T21" fmla="*/ 153 h 1063"/>
                  <a:gd name="T22" fmla="*/ 191 w 1078"/>
                  <a:gd name="T23" fmla="*/ 154 h 1063"/>
                  <a:gd name="T24" fmla="*/ 221 w 1078"/>
                  <a:gd name="T25" fmla="*/ 156 h 1063"/>
                  <a:gd name="T26" fmla="*/ 252 w 1078"/>
                  <a:gd name="T27" fmla="*/ 157 h 1063"/>
                  <a:gd name="T28" fmla="*/ 284 w 1078"/>
                  <a:gd name="T29" fmla="*/ 156 h 1063"/>
                  <a:gd name="T30" fmla="*/ 316 w 1078"/>
                  <a:gd name="T31" fmla="*/ 154 h 1063"/>
                  <a:gd name="T32" fmla="*/ 350 w 1078"/>
                  <a:gd name="T33" fmla="*/ 151 h 1063"/>
                  <a:gd name="T34" fmla="*/ 384 w 1078"/>
                  <a:gd name="T35" fmla="*/ 148 h 1063"/>
                  <a:gd name="T36" fmla="*/ 419 w 1078"/>
                  <a:gd name="T37" fmla="*/ 142 h 1063"/>
                  <a:gd name="T38" fmla="*/ 453 w 1078"/>
                  <a:gd name="T39" fmla="*/ 135 h 1063"/>
                  <a:gd name="T40" fmla="*/ 481 w 1078"/>
                  <a:gd name="T41" fmla="*/ 128 h 1063"/>
                  <a:gd name="T42" fmla="*/ 506 w 1078"/>
                  <a:gd name="T43" fmla="*/ 121 h 1063"/>
                  <a:gd name="T44" fmla="*/ 531 w 1078"/>
                  <a:gd name="T45" fmla="*/ 113 h 1063"/>
                  <a:gd name="T46" fmla="*/ 554 w 1078"/>
                  <a:gd name="T47" fmla="*/ 105 h 1063"/>
                  <a:gd name="T48" fmla="*/ 576 w 1078"/>
                  <a:gd name="T49" fmla="*/ 96 h 1063"/>
                  <a:gd name="T50" fmla="*/ 595 w 1078"/>
                  <a:gd name="T51" fmla="*/ 86 h 1063"/>
                  <a:gd name="T52" fmla="*/ 614 w 1078"/>
                  <a:gd name="T53" fmla="*/ 77 h 1063"/>
                  <a:gd name="T54" fmla="*/ 632 w 1078"/>
                  <a:gd name="T55" fmla="*/ 68 h 1063"/>
                  <a:gd name="T56" fmla="*/ 648 w 1078"/>
                  <a:gd name="T57" fmla="*/ 59 h 1063"/>
                  <a:gd name="T58" fmla="*/ 662 w 1078"/>
                  <a:gd name="T59" fmla="*/ 48 h 1063"/>
                  <a:gd name="T60" fmla="*/ 676 w 1078"/>
                  <a:gd name="T61" fmla="*/ 39 h 1063"/>
                  <a:gd name="T62" fmla="*/ 688 w 1078"/>
                  <a:gd name="T63" fmla="*/ 31 h 1063"/>
                  <a:gd name="T64" fmla="*/ 699 w 1078"/>
                  <a:gd name="T65" fmla="*/ 22 h 1063"/>
                  <a:gd name="T66" fmla="*/ 709 w 1078"/>
                  <a:gd name="T67" fmla="*/ 14 h 1063"/>
                  <a:gd name="T68" fmla="*/ 717 w 1078"/>
                  <a:gd name="T69" fmla="*/ 7 h 1063"/>
                  <a:gd name="T70" fmla="*/ 724 w 1078"/>
                  <a:gd name="T71" fmla="*/ 0 h 1063"/>
                  <a:gd name="T72" fmla="*/ 744 w 1078"/>
                  <a:gd name="T73" fmla="*/ 12 h 1063"/>
                  <a:gd name="T74" fmla="*/ 762 w 1078"/>
                  <a:gd name="T75" fmla="*/ 24 h 1063"/>
                  <a:gd name="T76" fmla="*/ 781 w 1078"/>
                  <a:gd name="T77" fmla="*/ 38 h 1063"/>
                  <a:gd name="T78" fmla="*/ 799 w 1078"/>
                  <a:gd name="T79" fmla="*/ 51 h 1063"/>
                  <a:gd name="T80" fmla="*/ 817 w 1078"/>
                  <a:gd name="T81" fmla="*/ 66 h 1063"/>
                  <a:gd name="T82" fmla="*/ 835 w 1078"/>
                  <a:gd name="T83" fmla="*/ 81 h 1063"/>
                  <a:gd name="T84" fmla="*/ 852 w 1078"/>
                  <a:gd name="T85" fmla="*/ 96 h 1063"/>
                  <a:gd name="T86" fmla="*/ 868 w 1078"/>
                  <a:gd name="T87" fmla="*/ 112 h 1063"/>
                  <a:gd name="T88" fmla="*/ 892 w 1078"/>
                  <a:gd name="T89" fmla="*/ 137 h 1063"/>
                  <a:gd name="T90" fmla="*/ 915 w 1078"/>
                  <a:gd name="T91" fmla="*/ 164 h 1063"/>
                  <a:gd name="T92" fmla="*/ 937 w 1078"/>
                  <a:gd name="T93" fmla="*/ 191 h 1063"/>
                  <a:gd name="T94" fmla="*/ 958 w 1078"/>
                  <a:gd name="T95" fmla="*/ 220 h 1063"/>
                  <a:gd name="T96" fmla="*/ 976 w 1078"/>
                  <a:gd name="T97" fmla="*/ 249 h 1063"/>
                  <a:gd name="T98" fmla="*/ 994 w 1078"/>
                  <a:gd name="T99" fmla="*/ 279 h 1063"/>
                  <a:gd name="T100" fmla="*/ 1010 w 1078"/>
                  <a:gd name="T101" fmla="*/ 310 h 1063"/>
                  <a:gd name="T102" fmla="*/ 1024 w 1078"/>
                  <a:gd name="T103" fmla="*/ 342 h 1063"/>
                  <a:gd name="T104" fmla="*/ 1036 w 1078"/>
                  <a:gd name="T105" fmla="*/ 374 h 1063"/>
                  <a:gd name="T106" fmla="*/ 1047 w 1078"/>
                  <a:gd name="T107" fmla="*/ 407 h 1063"/>
                  <a:gd name="T108" fmla="*/ 1056 w 1078"/>
                  <a:gd name="T109" fmla="*/ 440 h 1063"/>
                  <a:gd name="T110" fmla="*/ 1064 w 1078"/>
                  <a:gd name="T111" fmla="*/ 475 h 1063"/>
                  <a:gd name="T112" fmla="*/ 1070 w 1078"/>
                  <a:gd name="T113" fmla="*/ 509 h 1063"/>
                  <a:gd name="T114" fmla="*/ 1074 w 1078"/>
                  <a:gd name="T115" fmla="*/ 544 h 1063"/>
                  <a:gd name="T116" fmla="*/ 1077 w 1078"/>
                  <a:gd name="T117" fmla="*/ 580 h 1063"/>
                  <a:gd name="T118" fmla="*/ 1078 w 1078"/>
                  <a:gd name="T119" fmla="*/ 615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78" h="1063">
                    <a:moveTo>
                      <a:pt x="1078" y="615"/>
                    </a:moveTo>
                    <a:lnTo>
                      <a:pt x="1078" y="1063"/>
                    </a:lnTo>
                    <a:lnTo>
                      <a:pt x="250" y="1063"/>
                    </a:lnTo>
                    <a:lnTo>
                      <a:pt x="0" y="130"/>
                    </a:lnTo>
                    <a:lnTo>
                      <a:pt x="18" y="134"/>
                    </a:lnTo>
                    <a:lnTo>
                      <a:pt x="38" y="137"/>
                    </a:lnTo>
                    <a:lnTo>
                      <a:pt x="60" y="142"/>
                    </a:lnTo>
                    <a:lnTo>
                      <a:pt x="84" y="145"/>
                    </a:lnTo>
                    <a:lnTo>
                      <a:pt x="108" y="149"/>
                    </a:lnTo>
                    <a:lnTo>
                      <a:pt x="134" y="151"/>
                    </a:lnTo>
                    <a:lnTo>
                      <a:pt x="162" y="153"/>
                    </a:lnTo>
                    <a:lnTo>
                      <a:pt x="191" y="154"/>
                    </a:lnTo>
                    <a:lnTo>
                      <a:pt x="221" y="156"/>
                    </a:lnTo>
                    <a:lnTo>
                      <a:pt x="252" y="157"/>
                    </a:lnTo>
                    <a:lnTo>
                      <a:pt x="284" y="156"/>
                    </a:lnTo>
                    <a:lnTo>
                      <a:pt x="316" y="154"/>
                    </a:lnTo>
                    <a:lnTo>
                      <a:pt x="350" y="151"/>
                    </a:lnTo>
                    <a:lnTo>
                      <a:pt x="384" y="148"/>
                    </a:lnTo>
                    <a:lnTo>
                      <a:pt x="419" y="142"/>
                    </a:lnTo>
                    <a:lnTo>
                      <a:pt x="453" y="135"/>
                    </a:lnTo>
                    <a:lnTo>
                      <a:pt x="481" y="128"/>
                    </a:lnTo>
                    <a:lnTo>
                      <a:pt x="506" y="121"/>
                    </a:lnTo>
                    <a:lnTo>
                      <a:pt x="531" y="113"/>
                    </a:lnTo>
                    <a:lnTo>
                      <a:pt x="554" y="105"/>
                    </a:lnTo>
                    <a:lnTo>
                      <a:pt x="576" y="96"/>
                    </a:lnTo>
                    <a:lnTo>
                      <a:pt x="595" y="86"/>
                    </a:lnTo>
                    <a:lnTo>
                      <a:pt x="614" y="77"/>
                    </a:lnTo>
                    <a:lnTo>
                      <a:pt x="632" y="68"/>
                    </a:lnTo>
                    <a:lnTo>
                      <a:pt x="648" y="59"/>
                    </a:lnTo>
                    <a:lnTo>
                      <a:pt x="662" y="48"/>
                    </a:lnTo>
                    <a:lnTo>
                      <a:pt x="676" y="39"/>
                    </a:lnTo>
                    <a:lnTo>
                      <a:pt x="688" y="31"/>
                    </a:lnTo>
                    <a:lnTo>
                      <a:pt x="699" y="22"/>
                    </a:lnTo>
                    <a:lnTo>
                      <a:pt x="709" y="14"/>
                    </a:lnTo>
                    <a:lnTo>
                      <a:pt x="717" y="7"/>
                    </a:lnTo>
                    <a:lnTo>
                      <a:pt x="724" y="0"/>
                    </a:lnTo>
                    <a:lnTo>
                      <a:pt x="744" y="12"/>
                    </a:lnTo>
                    <a:lnTo>
                      <a:pt x="762" y="24"/>
                    </a:lnTo>
                    <a:lnTo>
                      <a:pt x="781" y="38"/>
                    </a:lnTo>
                    <a:lnTo>
                      <a:pt x="799" y="51"/>
                    </a:lnTo>
                    <a:lnTo>
                      <a:pt x="817" y="66"/>
                    </a:lnTo>
                    <a:lnTo>
                      <a:pt x="835" y="81"/>
                    </a:lnTo>
                    <a:lnTo>
                      <a:pt x="852" y="96"/>
                    </a:lnTo>
                    <a:lnTo>
                      <a:pt x="868" y="112"/>
                    </a:lnTo>
                    <a:lnTo>
                      <a:pt x="892" y="137"/>
                    </a:lnTo>
                    <a:lnTo>
                      <a:pt x="915" y="164"/>
                    </a:lnTo>
                    <a:lnTo>
                      <a:pt x="937" y="191"/>
                    </a:lnTo>
                    <a:lnTo>
                      <a:pt x="958" y="220"/>
                    </a:lnTo>
                    <a:lnTo>
                      <a:pt x="976" y="249"/>
                    </a:lnTo>
                    <a:lnTo>
                      <a:pt x="994" y="279"/>
                    </a:lnTo>
                    <a:lnTo>
                      <a:pt x="1010" y="310"/>
                    </a:lnTo>
                    <a:lnTo>
                      <a:pt x="1024" y="342"/>
                    </a:lnTo>
                    <a:lnTo>
                      <a:pt x="1036" y="374"/>
                    </a:lnTo>
                    <a:lnTo>
                      <a:pt x="1047" y="407"/>
                    </a:lnTo>
                    <a:lnTo>
                      <a:pt x="1056" y="440"/>
                    </a:lnTo>
                    <a:lnTo>
                      <a:pt x="1064" y="475"/>
                    </a:lnTo>
                    <a:lnTo>
                      <a:pt x="1070" y="509"/>
                    </a:lnTo>
                    <a:lnTo>
                      <a:pt x="1074" y="544"/>
                    </a:lnTo>
                    <a:lnTo>
                      <a:pt x="1077" y="580"/>
                    </a:lnTo>
                    <a:lnTo>
                      <a:pt x="1078" y="615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696" name="Freeform 70"/>
              <p:cNvSpPr>
                <a:spLocks/>
              </p:cNvSpPr>
              <p:nvPr/>
            </p:nvSpPr>
            <p:spPr bwMode="auto">
              <a:xfrm>
                <a:off x="335" y="3503"/>
                <a:ext cx="347" cy="87"/>
              </a:xfrm>
              <a:custGeom>
                <a:avLst/>
                <a:gdLst>
                  <a:gd name="T0" fmla="*/ 689 w 696"/>
                  <a:gd name="T1" fmla="*/ 65 h 174"/>
                  <a:gd name="T2" fmla="*/ 672 w 696"/>
                  <a:gd name="T3" fmla="*/ 77 h 174"/>
                  <a:gd name="T4" fmla="*/ 652 w 696"/>
                  <a:gd name="T5" fmla="*/ 90 h 174"/>
                  <a:gd name="T6" fmla="*/ 629 w 696"/>
                  <a:gd name="T7" fmla="*/ 103 h 174"/>
                  <a:gd name="T8" fmla="*/ 603 w 696"/>
                  <a:gd name="T9" fmla="*/ 116 h 174"/>
                  <a:gd name="T10" fmla="*/ 574 w 696"/>
                  <a:gd name="T11" fmla="*/ 129 h 174"/>
                  <a:gd name="T12" fmla="*/ 540 w 696"/>
                  <a:gd name="T13" fmla="*/ 141 h 174"/>
                  <a:gd name="T14" fmla="*/ 505 w 696"/>
                  <a:gd name="T15" fmla="*/ 150 h 174"/>
                  <a:gd name="T16" fmla="*/ 439 w 696"/>
                  <a:gd name="T17" fmla="*/ 163 h 174"/>
                  <a:gd name="T18" fmla="*/ 349 w 696"/>
                  <a:gd name="T19" fmla="*/ 173 h 174"/>
                  <a:gd name="T20" fmla="*/ 265 w 696"/>
                  <a:gd name="T21" fmla="*/ 173 h 174"/>
                  <a:gd name="T22" fmla="*/ 188 w 696"/>
                  <a:gd name="T23" fmla="*/ 168 h 174"/>
                  <a:gd name="T24" fmla="*/ 121 w 696"/>
                  <a:gd name="T25" fmla="*/ 160 h 174"/>
                  <a:gd name="T26" fmla="*/ 67 w 696"/>
                  <a:gd name="T27" fmla="*/ 150 h 174"/>
                  <a:gd name="T28" fmla="*/ 29 w 696"/>
                  <a:gd name="T29" fmla="*/ 142 h 174"/>
                  <a:gd name="T30" fmla="*/ 8 w 696"/>
                  <a:gd name="T31" fmla="*/ 136 h 174"/>
                  <a:gd name="T32" fmla="*/ 0 w 696"/>
                  <a:gd name="T33" fmla="*/ 133 h 174"/>
                  <a:gd name="T34" fmla="*/ 46 w 696"/>
                  <a:gd name="T35" fmla="*/ 103 h 174"/>
                  <a:gd name="T36" fmla="*/ 95 w 696"/>
                  <a:gd name="T37" fmla="*/ 76 h 174"/>
                  <a:gd name="T38" fmla="*/ 144 w 696"/>
                  <a:gd name="T39" fmla="*/ 53 h 174"/>
                  <a:gd name="T40" fmla="*/ 195 w 696"/>
                  <a:gd name="T41" fmla="*/ 35 h 174"/>
                  <a:gd name="T42" fmla="*/ 248 w 696"/>
                  <a:gd name="T43" fmla="*/ 20 h 174"/>
                  <a:gd name="T44" fmla="*/ 302 w 696"/>
                  <a:gd name="T45" fmla="*/ 9 h 174"/>
                  <a:gd name="T46" fmla="*/ 357 w 696"/>
                  <a:gd name="T47" fmla="*/ 2 h 174"/>
                  <a:gd name="T48" fmla="*/ 414 w 696"/>
                  <a:gd name="T49" fmla="*/ 0 h 174"/>
                  <a:gd name="T50" fmla="*/ 451 w 696"/>
                  <a:gd name="T51" fmla="*/ 1 h 174"/>
                  <a:gd name="T52" fmla="*/ 487 w 696"/>
                  <a:gd name="T53" fmla="*/ 4 h 174"/>
                  <a:gd name="T54" fmla="*/ 523 w 696"/>
                  <a:gd name="T55" fmla="*/ 8 h 174"/>
                  <a:gd name="T56" fmla="*/ 559 w 696"/>
                  <a:gd name="T57" fmla="*/ 15 h 174"/>
                  <a:gd name="T58" fmla="*/ 593 w 696"/>
                  <a:gd name="T59" fmla="*/ 23 h 174"/>
                  <a:gd name="T60" fmla="*/ 628 w 696"/>
                  <a:gd name="T61" fmla="*/ 34 h 174"/>
                  <a:gd name="T62" fmla="*/ 663 w 696"/>
                  <a:gd name="T63" fmla="*/ 45 h 174"/>
                  <a:gd name="T64" fmla="*/ 696 w 696"/>
                  <a:gd name="T65" fmla="*/ 5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96" h="174">
                    <a:moveTo>
                      <a:pt x="696" y="59"/>
                    </a:moveTo>
                    <a:lnTo>
                      <a:pt x="689" y="65"/>
                    </a:lnTo>
                    <a:lnTo>
                      <a:pt x="681" y="70"/>
                    </a:lnTo>
                    <a:lnTo>
                      <a:pt x="672" y="77"/>
                    </a:lnTo>
                    <a:lnTo>
                      <a:pt x="663" y="83"/>
                    </a:lnTo>
                    <a:lnTo>
                      <a:pt x="652" y="90"/>
                    </a:lnTo>
                    <a:lnTo>
                      <a:pt x="641" y="97"/>
                    </a:lnTo>
                    <a:lnTo>
                      <a:pt x="629" y="103"/>
                    </a:lnTo>
                    <a:lnTo>
                      <a:pt x="616" y="110"/>
                    </a:lnTo>
                    <a:lnTo>
                      <a:pt x="603" y="116"/>
                    </a:lnTo>
                    <a:lnTo>
                      <a:pt x="589" y="122"/>
                    </a:lnTo>
                    <a:lnTo>
                      <a:pt x="574" y="129"/>
                    </a:lnTo>
                    <a:lnTo>
                      <a:pt x="558" y="135"/>
                    </a:lnTo>
                    <a:lnTo>
                      <a:pt x="540" y="141"/>
                    </a:lnTo>
                    <a:lnTo>
                      <a:pt x="523" y="145"/>
                    </a:lnTo>
                    <a:lnTo>
                      <a:pt x="505" y="150"/>
                    </a:lnTo>
                    <a:lnTo>
                      <a:pt x="485" y="154"/>
                    </a:lnTo>
                    <a:lnTo>
                      <a:pt x="439" y="163"/>
                    </a:lnTo>
                    <a:lnTo>
                      <a:pt x="394" y="168"/>
                    </a:lnTo>
                    <a:lnTo>
                      <a:pt x="349" y="173"/>
                    </a:lnTo>
                    <a:lnTo>
                      <a:pt x="307" y="174"/>
                    </a:lnTo>
                    <a:lnTo>
                      <a:pt x="265" y="173"/>
                    </a:lnTo>
                    <a:lnTo>
                      <a:pt x="226" y="172"/>
                    </a:lnTo>
                    <a:lnTo>
                      <a:pt x="188" y="168"/>
                    </a:lnTo>
                    <a:lnTo>
                      <a:pt x="153" y="165"/>
                    </a:lnTo>
                    <a:lnTo>
                      <a:pt x="121" y="160"/>
                    </a:lnTo>
                    <a:lnTo>
                      <a:pt x="92" y="156"/>
                    </a:lnTo>
                    <a:lnTo>
                      <a:pt x="67" y="150"/>
                    </a:lnTo>
                    <a:lnTo>
                      <a:pt x="46" y="145"/>
                    </a:lnTo>
                    <a:lnTo>
                      <a:pt x="29" y="142"/>
                    </a:lnTo>
                    <a:lnTo>
                      <a:pt x="16" y="138"/>
                    </a:lnTo>
                    <a:lnTo>
                      <a:pt x="8" y="136"/>
                    </a:lnTo>
                    <a:lnTo>
                      <a:pt x="5" y="135"/>
                    </a:lnTo>
                    <a:lnTo>
                      <a:pt x="0" y="133"/>
                    </a:lnTo>
                    <a:lnTo>
                      <a:pt x="23" y="118"/>
                    </a:lnTo>
                    <a:lnTo>
                      <a:pt x="46" y="103"/>
                    </a:lnTo>
                    <a:lnTo>
                      <a:pt x="71" y="89"/>
                    </a:lnTo>
                    <a:lnTo>
                      <a:pt x="95" y="76"/>
                    </a:lnTo>
                    <a:lnTo>
                      <a:pt x="119" y="65"/>
                    </a:lnTo>
                    <a:lnTo>
                      <a:pt x="144" y="53"/>
                    </a:lnTo>
                    <a:lnTo>
                      <a:pt x="170" y="43"/>
                    </a:lnTo>
                    <a:lnTo>
                      <a:pt x="195" y="35"/>
                    </a:lnTo>
                    <a:lnTo>
                      <a:pt x="221" y="27"/>
                    </a:lnTo>
                    <a:lnTo>
                      <a:pt x="248" y="20"/>
                    </a:lnTo>
                    <a:lnTo>
                      <a:pt x="276" y="14"/>
                    </a:lnTo>
                    <a:lnTo>
                      <a:pt x="302" y="9"/>
                    </a:lnTo>
                    <a:lnTo>
                      <a:pt x="330" y="5"/>
                    </a:lnTo>
                    <a:lnTo>
                      <a:pt x="357" y="2"/>
                    </a:lnTo>
                    <a:lnTo>
                      <a:pt x="386" y="0"/>
                    </a:lnTo>
                    <a:lnTo>
                      <a:pt x="414" y="0"/>
                    </a:lnTo>
                    <a:lnTo>
                      <a:pt x="432" y="0"/>
                    </a:lnTo>
                    <a:lnTo>
                      <a:pt x="451" y="1"/>
                    </a:lnTo>
                    <a:lnTo>
                      <a:pt x="469" y="2"/>
                    </a:lnTo>
                    <a:lnTo>
                      <a:pt x="487" y="4"/>
                    </a:lnTo>
                    <a:lnTo>
                      <a:pt x="505" y="6"/>
                    </a:lnTo>
                    <a:lnTo>
                      <a:pt x="523" y="8"/>
                    </a:lnTo>
                    <a:lnTo>
                      <a:pt x="540" y="12"/>
                    </a:lnTo>
                    <a:lnTo>
                      <a:pt x="559" y="15"/>
                    </a:lnTo>
                    <a:lnTo>
                      <a:pt x="576" y="20"/>
                    </a:lnTo>
                    <a:lnTo>
                      <a:pt x="593" y="23"/>
                    </a:lnTo>
                    <a:lnTo>
                      <a:pt x="611" y="29"/>
                    </a:lnTo>
                    <a:lnTo>
                      <a:pt x="628" y="34"/>
                    </a:lnTo>
                    <a:lnTo>
                      <a:pt x="645" y="39"/>
                    </a:lnTo>
                    <a:lnTo>
                      <a:pt x="663" y="45"/>
                    </a:lnTo>
                    <a:lnTo>
                      <a:pt x="680" y="52"/>
                    </a:lnTo>
                    <a:lnTo>
                      <a:pt x="696" y="59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697" name="Freeform 71"/>
              <p:cNvSpPr>
                <a:spLocks/>
              </p:cNvSpPr>
              <p:nvPr/>
            </p:nvSpPr>
            <p:spPr bwMode="auto">
              <a:xfrm>
                <a:off x="184" y="3588"/>
                <a:ext cx="259" cy="495"/>
              </a:xfrm>
              <a:custGeom>
                <a:avLst/>
                <a:gdLst>
                  <a:gd name="T0" fmla="*/ 208 w 517"/>
                  <a:gd name="T1" fmla="*/ 39 h 990"/>
                  <a:gd name="T2" fmla="*/ 214 w 517"/>
                  <a:gd name="T3" fmla="*/ 34 h 990"/>
                  <a:gd name="T4" fmla="*/ 218 w 517"/>
                  <a:gd name="T5" fmla="*/ 28 h 990"/>
                  <a:gd name="T6" fmla="*/ 224 w 517"/>
                  <a:gd name="T7" fmla="*/ 24 h 990"/>
                  <a:gd name="T8" fmla="*/ 230 w 517"/>
                  <a:gd name="T9" fmla="*/ 19 h 990"/>
                  <a:gd name="T10" fmla="*/ 235 w 517"/>
                  <a:gd name="T11" fmla="*/ 13 h 990"/>
                  <a:gd name="T12" fmla="*/ 240 w 517"/>
                  <a:gd name="T13" fmla="*/ 9 h 990"/>
                  <a:gd name="T14" fmla="*/ 245 w 517"/>
                  <a:gd name="T15" fmla="*/ 4 h 990"/>
                  <a:gd name="T16" fmla="*/ 251 w 517"/>
                  <a:gd name="T17" fmla="*/ 0 h 990"/>
                  <a:gd name="T18" fmla="*/ 517 w 517"/>
                  <a:gd name="T19" fmla="*/ 990 h 990"/>
                  <a:gd name="T20" fmla="*/ 0 w 517"/>
                  <a:gd name="T21" fmla="*/ 990 h 990"/>
                  <a:gd name="T22" fmla="*/ 0 w 517"/>
                  <a:gd name="T23" fmla="*/ 542 h 990"/>
                  <a:gd name="T24" fmla="*/ 1 w 517"/>
                  <a:gd name="T25" fmla="*/ 507 h 990"/>
                  <a:gd name="T26" fmla="*/ 3 w 517"/>
                  <a:gd name="T27" fmla="*/ 471 h 990"/>
                  <a:gd name="T28" fmla="*/ 8 w 517"/>
                  <a:gd name="T29" fmla="*/ 436 h 990"/>
                  <a:gd name="T30" fmla="*/ 13 w 517"/>
                  <a:gd name="T31" fmla="*/ 402 h 990"/>
                  <a:gd name="T32" fmla="*/ 20 w 517"/>
                  <a:gd name="T33" fmla="*/ 367 h 990"/>
                  <a:gd name="T34" fmla="*/ 30 w 517"/>
                  <a:gd name="T35" fmla="*/ 334 h 990"/>
                  <a:gd name="T36" fmla="*/ 41 w 517"/>
                  <a:gd name="T37" fmla="*/ 301 h 990"/>
                  <a:gd name="T38" fmla="*/ 54 w 517"/>
                  <a:gd name="T39" fmla="*/ 269 h 990"/>
                  <a:gd name="T40" fmla="*/ 68 w 517"/>
                  <a:gd name="T41" fmla="*/ 237 h 990"/>
                  <a:gd name="T42" fmla="*/ 83 w 517"/>
                  <a:gd name="T43" fmla="*/ 206 h 990"/>
                  <a:gd name="T44" fmla="*/ 100 w 517"/>
                  <a:gd name="T45" fmla="*/ 176 h 990"/>
                  <a:gd name="T46" fmla="*/ 118 w 517"/>
                  <a:gd name="T47" fmla="*/ 147 h 990"/>
                  <a:gd name="T48" fmla="*/ 139 w 517"/>
                  <a:gd name="T49" fmla="*/ 118 h 990"/>
                  <a:gd name="T50" fmla="*/ 161 w 517"/>
                  <a:gd name="T51" fmla="*/ 91 h 990"/>
                  <a:gd name="T52" fmla="*/ 184 w 517"/>
                  <a:gd name="T53" fmla="*/ 64 h 990"/>
                  <a:gd name="T54" fmla="*/ 208 w 517"/>
                  <a:gd name="T55" fmla="*/ 39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17" h="990">
                    <a:moveTo>
                      <a:pt x="208" y="39"/>
                    </a:moveTo>
                    <a:lnTo>
                      <a:pt x="214" y="34"/>
                    </a:lnTo>
                    <a:lnTo>
                      <a:pt x="218" y="28"/>
                    </a:lnTo>
                    <a:lnTo>
                      <a:pt x="224" y="24"/>
                    </a:lnTo>
                    <a:lnTo>
                      <a:pt x="230" y="19"/>
                    </a:lnTo>
                    <a:lnTo>
                      <a:pt x="235" y="13"/>
                    </a:lnTo>
                    <a:lnTo>
                      <a:pt x="240" y="9"/>
                    </a:lnTo>
                    <a:lnTo>
                      <a:pt x="245" y="4"/>
                    </a:lnTo>
                    <a:lnTo>
                      <a:pt x="251" y="0"/>
                    </a:lnTo>
                    <a:lnTo>
                      <a:pt x="517" y="990"/>
                    </a:lnTo>
                    <a:lnTo>
                      <a:pt x="0" y="990"/>
                    </a:lnTo>
                    <a:lnTo>
                      <a:pt x="0" y="542"/>
                    </a:lnTo>
                    <a:lnTo>
                      <a:pt x="1" y="507"/>
                    </a:lnTo>
                    <a:lnTo>
                      <a:pt x="3" y="471"/>
                    </a:lnTo>
                    <a:lnTo>
                      <a:pt x="8" y="436"/>
                    </a:lnTo>
                    <a:lnTo>
                      <a:pt x="13" y="402"/>
                    </a:lnTo>
                    <a:lnTo>
                      <a:pt x="20" y="367"/>
                    </a:lnTo>
                    <a:lnTo>
                      <a:pt x="30" y="334"/>
                    </a:lnTo>
                    <a:lnTo>
                      <a:pt x="41" y="301"/>
                    </a:lnTo>
                    <a:lnTo>
                      <a:pt x="54" y="269"/>
                    </a:lnTo>
                    <a:lnTo>
                      <a:pt x="68" y="237"/>
                    </a:lnTo>
                    <a:lnTo>
                      <a:pt x="83" y="206"/>
                    </a:lnTo>
                    <a:lnTo>
                      <a:pt x="100" y="176"/>
                    </a:lnTo>
                    <a:lnTo>
                      <a:pt x="118" y="147"/>
                    </a:lnTo>
                    <a:lnTo>
                      <a:pt x="139" y="118"/>
                    </a:lnTo>
                    <a:lnTo>
                      <a:pt x="161" y="91"/>
                    </a:lnTo>
                    <a:lnTo>
                      <a:pt x="184" y="64"/>
                    </a:lnTo>
                    <a:lnTo>
                      <a:pt x="208" y="39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698" name="Freeform 72"/>
              <p:cNvSpPr>
                <a:spLocks/>
              </p:cNvSpPr>
              <p:nvPr/>
            </p:nvSpPr>
            <p:spPr bwMode="auto">
              <a:xfrm>
                <a:off x="329" y="2976"/>
                <a:ext cx="445" cy="457"/>
              </a:xfrm>
              <a:custGeom>
                <a:avLst/>
                <a:gdLst>
                  <a:gd name="T0" fmla="*/ 859 w 889"/>
                  <a:gd name="T1" fmla="*/ 188 h 914"/>
                  <a:gd name="T2" fmla="*/ 806 w 889"/>
                  <a:gd name="T3" fmla="*/ 144 h 914"/>
                  <a:gd name="T4" fmla="*/ 752 w 889"/>
                  <a:gd name="T5" fmla="*/ 106 h 914"/>
                  <a:gd name="T6" fmla="*/ 699 w 889"/>
                  <a:gd name="T7" fmla="*/ 74 h 914"/>
                  <a:gd name="T8" fmla="*/ 647 w 889"/>
                  <a:gd name="T9" fmla="*/ 47 h 914"/>
                  <a:gd name="T10" fmla="*/ 594 w 889"/>
                  <a:gd name="T11" fmla="*/ 27 h 914"/>
                  <a:gd name="T12" fmla="*/ 542 w 889"/>
                  <a:gd name="T13" fmla="*/ 12 h 914"/>
                  <a:gd name="T14" fmla="*/ 491 w 889"/>
                  <a:gd name="T15" fmla="*/ 3 h 914"/>
                  <a:gd name="T16" fmla="*/ 440 w 889"/>
                  <a:gd name="T17" fmla="*/ 0 h 914"/>
                  <a:gd name="T18" fmla="*/ 392 w 889"/>
                  <a:gd name="T19" fmla="*/ 2 h 914"/>
                  <a:gd name="T20" fmla="*/ 342 w 889"/>
                  <a:gd name="T21" fmla="*/ 12 h 914"/>
                  <a:gd name="T22" fmla="*/ 291 w 889"/>
                  <a:gd name="T23" fmla="*/ 25 h 914"/>
                  <a:gd name="T24" fmla="*/ 241 w 889"/>
                  <a:gd name="T25" fmla="*/ 45 h 914"/>
                  <a:gd name="T26" fmla="*/ 189 w 889"/>
                  <a:gd name="T27" fmla="*/ 69 h 914"/>
                  <a:gd name="T28" fmla="*/ 137 w 889"/>
                  <a:gd name="T29" fmla="*/ 100 h 914"/>
                  <a:gd name="T30" fmla="*/ 84 w 889"/>
                  <a:gd name="T31" fmla="*/ 136 h 914"/>
                  <a:gd name="T32" fmla="*/ 31 w 889"/>
                  <a:gd name="T33" fmla="*/ 177 h 914"/>
                  <a:gd name="T34" fmla="*/ 150 w 889"/>
                  <a:gd name="T35" fmla="*/ 379 h 914"/>
                  <a:gd name="T36" fmla="*/ 125 w 889"/>
                  <a:gd name="T37" fmla="*/ 422 h 914"/>
                  <a:gd name="T38" fmla="*/ 107 w 889"/>
                  <a:gd name="T39" fmla="*/ 468 h 914"/>
                  <a:gd name="T40" fmla="*/ 95 w 889"/>
                  <a:gd name="T41" fmla="*/ 516 h 914"/>
                  <a:gd name="T42" fmla="*/ 92 w 889"/>
                  <a:gd name="T43" fmla="*/ 568 h 914"/>
                  <a:gd name="T44" fmla="*/ 99 w 889"/>
                  <a:gd name="T45" fmla="*/ 636 h 914"/>
                  <a:gd name="T46" fmla="*/ 119 w 889"/>
                  <a:gd name="T47" fmla="*/ 701 h 914"/>
                  <a:gd name="T48" fmla="*/ 150 w 889"/>
                  <a:gd name="T49" fmla="*/ 759 h 914"/>
                  <a:gd name="T50" fmla="*/ 193 w 889"/>
                  <a:gd name="T51" fmla="*/ 812 h 914"/>
                  <a:gd name="T52" fmla="*/ 219 w 889"/>
                  <a:gd name="T53" fmla="*/ 835 h 914"/>
                  <a:gd name="T54" fmla="*/ 246 w 889"/>
                  <a:gd name="T55" fmla="*/ 856 h 914"/>
                  <a:gd name="T56" fmla="*/ 275 w 889"/>
                  <a:gd name="T57" fmla="*/ 873 h 914"/>
                  <a:gd name="T58" fmla="*/ 306 w 889"/>
                  <a:gd name="T59" fmla="*/ 887 h 914"/>
                  <a:gd name="T60" fmla="*/ 339 w 889"/>
                  <a:gd name="T61" fmla="*/ 899 h 914"/>
                  <a:gd name="T62" fmla="*/ 371 w 889"/>
                  <a:gd name="T63" fmla="*/ 907 h 914"/>
                  <a:gd name="T64" fmla="*/ 405 w 889"/>
                  <a:gd name="T65" fmla="*/ 913 h 914"/>
                  <a:gd name="T66" fmla="*/ 440 w 889"/>
                  <a:gd name="T67" fmla="*/ 914 h 914"/>
                  <a:gd name="T68" fmla="*/ 474 w 889"/>
                  <a:gd name="T69" fmla="*/ 913 h 914"/>
                  <a:gd name="T70" fmla="*/ 508 w 889"/>
                  <a:gd name="T71" fmla="*/ 907 h 914"/>
                  <a:gd name="T72" fmla="*/ 541 w 889"/>
                  <a:gd name="T73" fmla="*/ 899 h 914"/>
                  <a:gd name="T74" fmla="*/ 574 w 889"/>
                  <a:gd name="T75" fmla="*/ 887 h 914"/>
                  <a:gd name="T76" fmla="*/ 603 w 889"/>
                  <a:gd name="T77" fmla="*/ 873 h 914"/>
                  <a:gd name="T78" fmla="*/ 632 w 889"/>
                  <a:gd name="T79" fmla="*/ 856 h 914"/>
                  <a:gd name="T80" fmla="*/ 660 w 889"/>
                  <a:gd name="T81" fmla="*/ 835 h 914"/>
                  <a:gd name="T82" fmla="*/ 685 w 889"/>
                  <a:gd name="T83" fmla="*/ 812 h 914"/>
                  <a:gd name="T84" fmla="*/ 728 w 889"/>
                  <a:gd name="T85" fmla="*/ 759 h 914"/>
                  <a:gd name="T86" fmla="*/ 760 w 889"/>
                  <a:gd name="T87" fmla="*/ 701 h 914"/>
                  <a:gd name="T88" fmla="*/ 779 w 889"/>
                  <a:gd name="T89" fmla="*/ 636 h 914"/>
                  <a:gd name="T90" fmla="*/ 785 w 889"/>
                  <a:gd name="T91" fmla="*/ 568 h 914"/>
                  <a:gd name="T92" fmla="*/ 782 w 889"/>
                  <a:gd name="T93" fmla="*/ 522 h 914"/>
                  <a:gd name="T94" fmla="*/ 774 w 889"/>
                  <a:gd name="T95" fmla="*/ 477 h 914"/>
                  <a:gd name="T96" fmla="*/ 758 w 889"/>
                  <a:gd name="T97" fmla="*/ 433 h 914"/>
                  <a:gd name="T98" fmla="*/ 737 w 889"/>
                  <a:gd name="T99" fmla="*/ 393 h 9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89" h="914">
                    <a:moveTo>
                      <a:pt x="889" y="213"/>
                    </a:moveTo>
                    <a:lnTo>
                      <a:pt x="859" y="188"/>
                    </a:lnTo>
                    <a:lnTo>
                      <a:pt x="833" y="165"/>
                    </a:lnTo>
                    <a:lnTo>
                      <a:pt x="806" y="144"/>
                    </a:lnTo>
                    <a:lnTo>
                      <a:pt x="779" y="124"/>
                    </a:lnTo>
                    <a:lnTo>
                      <a:pt x="752" y="106"/>
                    </a:lnTo>
                    <a:lnTo>
                      <a:pt x="726" y="89"/>
                    </a:lnTo>
                    <a:lnTo>
                      <a:pt x="699" y="74"/>
                    </a:lnTo>
                    <a:lnTo>
                      <a:pt x="674" y="60"/>
                    </a:lnTo>
                    <a:lnTo>
                      <a:pt x="647" y="47"/>
                    </a:lnTo>
                    <a:lnTo>
                      <a:pt x="621" y="36"/>
                    </a:lnTo>
                    <a:lnTo>
                      <a:pt x="594" y="27"/>
                    </a:lnTo>
                    <a:lnTo>
                      <a:pt x="569" y="18"/>
                    </a:lnTo>
                    <a:lnTo>
                      <a:pt x="542" y="12"/>
                    </a:lnTo>
                    <a:lnTo>
                      <a:pt x="517" y="7"/>
                    </a:lnTo>
                    <a:lnTo>
                      <a:pt x="491" y="3"/>
                    </a:lnTo>
                    <a:lnTo>
                      <a:pt x="465" y="1"/>
                    </a:lnTo>
                    <a:lnTo>
                      <a:pt x="440" y="0"/>
                    </a:lnTo>
                    <a:lnTo>
                      <a:pt x="416" y="1"/>
                    </a:lnTo>
                    <a:lnTo>
                      <a:pt x="392" y="2"/>
                    </a:lnTo>
                    <a:lnTo>
                      <a:pt x="366" y="6"/>
                    </a:lnTo>
                    <a:lnTo>
                      <a:pt x="342" y="12"/>
                    </a:lnTo>
                    <a:lnTo>
                      <a:pt x="317" y="17"/>
                    </a:lnTo>
                    <a:lnTo>
                      <a:pt x="291" y="25"/>
                    </a:lnTo>
                    <a:lnTo>
                      <a:pt x="266" y="35"/>
                    </a:lnTo>
                    <a:lnTo>
                      <a:pt x="241" y="45"/>
                    </a:lnTo>
                    <a:lnTo>
                      <a:pt x="214" y="56"/>
                    </a:lnTo>
                    <a:lnTo>
                      <a:pt x="189" y="69"/>
                    </a:lnTo>
                    <a:lnTo>
                      <a:pt x="162" y="84"/>
                    </a:lnTo>
                    <a:lnTo>
                      <a:pt x="137" y="100"/>
                    </a:lnTo>
                    <a:lnTo>
                      <a:pt x="110" y="118"/>
                    </a:lnTo>
                    <a:lnTo>
                      <a:pt x="84" y="136"/>
                    </a:lnTo>
                    <a:lnTo>
                      <a:pt x="57" y="156"/>
                    </a:lnTo>
                    <a:lnTo>
                      <a:pt x="31" y="177"/>
                    </a:lnTo>
                    <a:lnTo>
                      <a:pt x="0" y="203"/>
                    </a:lnTo>
                    <a:lnTo>
                      <a:pt x="150" y="379"/>
                    </a:lnTo>
                    <a:lnTo>
                      <a:pt x="137" y="400"/>
                    </a:lnTo>
                    <a:lnTo>
                      <a:pt x="125" y="422"/>
                    </a:lnTo>
                    <a:lnTo>
                      <a:pt x="115" y="444"/>
                    </a:lnTo>
                    <a:lnTo>
                      <a:pt x="107" y="468"/>
                    </a:lnTo>
                    <a:lnTo>
                      <a:pt x="100" y="492"/>
                    </a:lnTo>
                    <a:lnTo>
                      <a:pt x="95" y="516"/>
                    </a:lnTo>
                    <a:lnTo>
                      <a:pt x="93" y="542"/>
                    </a:lnTo>
                    <a:lnTo>
                      <a:pt x="92" y="568"/>
                    </a:lnTo>
                    <a:lnTo>
                      <a:pt x="93" y="603"/>
                    </a:lnTo>
                    <a:lnTo>
                      <a:pt x="99" y="636"/>
                    </a:lnTo>
                    <a:lnTo>
                      <a:pt x="107" y="668"/>
                    </a:lnTo>
                    <a:lnTo>
                      <a:pt x="119" y="701"/>
                    </a:lnTo>
                    <a:lnTo>
                      <a:pt x="132" y="730"/>
                    </a:lnTo>
                    <a:lnTo>
                      <a:pt x="150" y="759"/>
                    </a:lnTo>
                    <a:lnTo>
                      <a:pt x="170" y="787"/>
                    </a:lnTo>
                    <a:lnTo>
                      <a:pt x="193" y="812"/>
                    </a:lnTo>
                    <a:lnTo>
                      <a:pt x="206" y="824"/>
                    </a:lnTo>
                    <a:lnTo>
                      <a:pt x="219" y="835"/>
                    </a:lnTo>
                    <a:lnTo>
                      <a:pt x="233" y="846"/>
                    </a:lnTo>
                    <a:lnTo>
                      <a:pt x="246" y="856"/>
                    </a:lnTo>
                    <a:lnTo>
                      <a:pt x="261" y="865"/>
                    </a:lnTo>
                    <a:lnTo>
                      <a:pt x="275" y="873"/>
                    </a:lnTo>
                    <a:lnTo>
                      <a:pt x="291" y="880"/>
                    </a:lnTo>
                    <a:lnTo>
                      <a:pt x="306" y="887"/>
                    </a:lnTo>
                    <a:lnTo>
                      <a:pt x="322" y="894"/>
                    </a:lnTo>
                    <a:lnTo>
                      <a:pt x="339" y="899"/>
                    </a:lnTo>
                    <a:lnTo>
                      <a:pt x="355" y="903"/>
                    </a:lnTo>
                    <a:lnTo>
                      <a:pt x="371" y="907"/>
                    </a:lnTo>
                    <a:lnTo>
                      <a:pt x="388" y="910"/>
                    </a:lnTo>
                    <a:lnTo>
                      <a:pt x="405" y="913"/>
                    </a:lnTo>
                    <a:lnTo>
                      <a:pt x="423" y="914"/>
                    </a:lnTo>
                    <a:lnTo>
                      <a:pt x="440" y="914"/>
                    </a:lnTo>
                    <a:lnTo>
                      <a:pt x="457" y="914"/>
                    </a:lnTo>
                    <a:lnTo>
                      <a:pt x="474" y="913"/>
                    </a:lnTo>
                    <a:lnTo>
                      <a:pt x="492" y="910"/>
                    </a:lnTo>
                    <a:lnTo>
                      <a:pt x="508" y="907"/>
                    </a:lnTo>
                    <a:lnTo>
                      <a:pt x="525" y="903"/>
                    </a:lnTo>
                    <a:lnTo>
                      <a:pt x="541" y="899"/>
                    </a:lnTo>
                    <a:lnTo>
                      <a:pt x="557" y="894"/>
                    </a:lnTo>
                    <a:lnTo>
                      <a:pt x="574" y="887"/>
                    </a:lnTo>
                    <a:lnTo>
                      <a:pt x="588" y="880"/>
                    </a:lnTo>
                    <a:lnTo>
                      <a:pt x="603" y="873"/>
                    </a:lnTo>
                    <a:lnTo>
                      <a:pt x="618" y="865"/>
                    </a:lnTo>
                    <a:lnTo>
                      <a:pt x="632" y="856"/>
                    </a:lnTo>
                    <a:lnTo>
                      <a:pt x="646" y="846"/>
                    </a:lnTo>
                    <a:lnTo>
                      <a:pt x="660" y="835"/>
                    </a:lnTo>
                    <a:lnTo>
                      <a:pt x="673" y="824"/>
                    </a:lnTo>
                    <a:lnTo>
                      <a:pt x="685" y="812"/>
                    </a:lnTo>
                    <a:lnTo>
                      <a:pt x="708" y="787"/>
                    </a:lnTo>
                    <a:lnTo>
                      <a:pt x="728" y="759"/>
                    </a:lnTo>
                    <a:lnTo>
                      <a:pt x="745" y="730"/>
                    </a:lnTo>
                    <a:lnTo>
                      <a:pt x="760" y="701"/>
                    </a:lnTo>
                    <a:lnTo>
                      <a:pt x="770" y="668"/>
                    </a:lnTo>
                    <a:lnTo>
                      <a:pt x="779" y="636"/>
                    </a:lnTo>
                    <a:lnTo>
                      <a:pt x="784" y="603"/>
                    </a:lnTo>
                    <a:lnTo>
                      <a:pt x="785" y="568"/>
                    </a:lnTo>
                    <a:lnTo>
                      <a:pt x="784" y="545"/>
                    </a:lnTo>
                    <a:lnTo>
                      <a:pt x="782" y="522"/>
                    </a:lnTo>
                    <a:lnTo>
                      <a:pt x="779" y="499"/>
                    </a:lnTo>
                    <a:lnTo>
                      <a:pt x="774" y="477"/>
                    </a:lnTo>
                    <a:lnTo>
                      <a:pt x="767" y="455"/>
                    </a:lnTo>
                    <a:lnTo>
                      <a:pt x="758" y="433"/>
                    </a:lnTo>
                    <a:lnTo>
                      <a:pt x="749" y="412"/>
                    </a:lnTo>
                    <a:lnTo>
                      <a:pt x="737" y="393"/>
                    </a:lnTo>
                    <a:lnTo>
                      <a:pt x="889" y="2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699" name="Freeform 73"/>
              <p:cNvSpPr>
                <a:spLocks/>
              </p:cNvSpPr>
              <p:nvPr/>
            </p:nvSpPr>
            <p:spPr bwMode="auto">
              <a:xfrm>
                <a:off x="415" y="3146"/>
                <a:ext cx="267" cy="247"/>
              </a:xfrm>
              <a:custGeom>
                <a:avLst/>
                <a:gdLst>
                  <a:gd name="T0" fmla="*/ 254 w 534"/>
                  <a:gd name="T1" fmla="*/ 494 h 494"/>
                  <a:gd name="T2" fmla="*/ 228 w 534"/>
                  <a:gd name="T3" fmla="*/ 491 h 494"/>
                  <a:gd name="T4" fmla="*/ 202 w 534"/>
                  <a:gd name="T5" fmla="*/ 486 h 494"/>
                  <a:gd name="T6" fmla="*/ 177 w 534"/>
                  <a:gd name="T7" fmla="*/ 479 h 494"/>
                  <a:gd name="T8" fmla="*/ 153 w 534"/>
                  <a:gd name="T9" fmla="*/ 469 h 494"/>
                  <a:gd name="T10" fmla="*/ 130 w 534"/>
                  <a:gd name="T11" fmla="*/ 456 h 494"/>
                  <a:gd name="T12" fmla="*/ 108 w 534"/>
                  <a:gd name="T13" fmla="*/ 442 h 494"/>
                  <a:gd name="T14" fmla="*/ 87 w 534"/>
                  <a:gd name="T15" fmla="*/ 425 h 494"/>
                  <a:gd name="T16" fmla="*/ 59 w 534"/>
                  <a:gd name="T17" fmla="*/ 396 h 494"/>
                  <a:gd name="T18" fmla="*/ 31 w 534"/>
                  <a:gd name="T19" fmla="*/ 352 h 494"/>
                  <a:gd name="T20" fmla="*/ 11 w 534"/>
                  <a:gd name="T21" fmla="*/ 305 h 494"/>
                  <a:gd name="T22" fmla="*/ 1 w 534"/>
                  <a:gd name="T23" fmla="*/ 255 h 494"/>
                  <a:gd name="T24" fmla="*/ 2 w 534"/>
                  <a:gd name="T25" fmla="*/ 195 h 494"/>
                  <a:gd name="T26" fmla="*/ 18 w 534"/>
                  <a:gd name="T27" fmla="*/ 131 h 494"/>
                  <a:gd name="T28" fmla="*/ 62 w 534"/>
                  <a:gd name="T29" fmla="*/ 77 h 494"/>
                  <a:gd name="T30" fmla="*/ 85 w 534"/>
                  <a:gd name="T31" fmla="*/ 60 h 494"/>
                  <a:gd name="T32" fmla="*/ 109 w 534"/>
                  <a:gd name="T33" fmla="*/ 44 h 494"/>
                  <a:gd name="T34" fmla="*/ 134 w 534"/>
                  <a:gd name="T35" fmla="*/ 31 h 494"/>
                  <a:gd name="T36" fmla="*/ 162 w 534"/>
                  <a:gd name="T37" fmla="*/ 19 h 494"/>
                  <a:gd name="T38" fmla="*/ 188 w 534"/>
                  <a:gd name="T39" fmla="*/ 11 h 494"/>
                  <a:gd name="T40" fmla="*/ 217 w 534"/>
                  <a:gd name="T41" fmla="*/ 5 h 494"/>
                  <a:gd name="T42" fmla="*/ 246 w 534"/>
                  <a:gd name="T43" fmla="*/ 1 h 494"/>
                  <a:gd name="T44" fmla="*/ 275 w 534"/>
                  <a:gd name="T45" fmla="*/ 0 h 494"/>
                  <a:gd name="T46" fmla="*/ 304 w 534"/>
                  <a:gd name="T47" fmla="*/ 1 h 494"/>
                  <a:gd name="T48" fmla="*/ 332 w 534"/>
                  <a:gd name="T49" fmla="*/ 5 h 494"/>
                  <a:gd name="T50" fmla="*/ 361 w 534"/>
                  <a:gd name="T51" fmla="*/ 11 h 494"/>
                  <a:gd name="T52" fmla="*/ 388 w 534"/>
                  <a:gd name="T53" fmla="*/ 19 h 494"/>
                  <a:gd name="T54" fmla="*/ 414 w 534"/>
                  <a:gd name="T55" fmla="*/ 31 h 494"/>
                  <a:gd name="T56" fmla="*/ 440 w 534"/>
                  <a:gd name="T57" fmla="*/ 45 h 494"/>
                  <a:gd name="T58" fmla="*/ 464 w 534"/>
                  <a:gd name="T59" fmla="*/ 60 h 494"/>
                  <a:gd name="T60" fmla="*/ 487 w 534"/>
                  <a:gd name="T61" fmla="*/ 78 h 494"/>
                  <a:gd name="T62" fmla="*/ 507 w 534"/>
                  <a:gd name="T63" fmla="*/ 113 h 494"/>
                  <a:gd name="T64" fmla="*/ 522 w 534"/>
                  <a:gd name="T65" fmla="*/ 150 h 494"/>
                  <a:gd name="T66" fmla="*/ 531 w 534"/>
                  <a:gd name="T67" fmla="*/ 188 h 494"/>
                  <a:gd name="T68" fmla="*/ 534 w 534"/>
                  <a:gd name="T69" fmla="*/ 228 h 494"/>
                  <a:gd name="T70" fmla="*/ 528 w 534"/>
                  <a:gd name="T71" fmla="*/ 281 h 494"/>
                  <a:gd name="T72" fmla="*/ 513 w 534"/>
                  <a:gd name="T73" fmla="*/ 332 h 494"/>
                  <a:gd name="T74" fmla="*/ 489 w 534"/>
                  <a:gd name="T75" fmla="*/ 377 h 494"/>
                  <a:gd name="T76" fmla="*/ 457 w 534"/>
                  <a:gd name="T77" fmla="*/ 416 h 494"/>
                  <a:gd name="T78" fmla="*/ 416 w 534"/>
                  <a:gd name="T79" fmla="*/ 448 h 494"/>
                  <a:gd name="T80" fmla="*/ 372 w 534"/>
                  <a:gd name="T81" fmla="*/ 473 h 494"/>
                  <a:gd name="T82" fmla="*/ 322 w 534"/>
                  <a:gd name="T83" fmla="*/ 488 h 494"/>
                  <a:gd name="T84" fmla="*/ 268 w 534"/>
                  <a:gd name="T85" fmla="*/ 494 h 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34" h="494">
                    <a:moveTo>
                      <a:pt x="268" y="494"/>
                    </a:moveTo>
                    <a:lnTo>
                      <a:pt x="254" y="494"/>
                    </a:lnTo>
                    <a:lnTo>
                      <a:pt x="241" y="493"/>
                    </a:lnTo>
                    <a:lnTo>
                      <a:pt x="228" y="491"/>
                    </a:lnTo>
                    <a:lnTo>
                      <a:pt x="215" y="490"/>
                    </a:lnTo>
                    <a:lnTo>
                      <a:pt x="202" y="486"/>
                    </a:lnTo>
                    <a:lnTo>
                      <a:pt x="190" y="483"/>
                    </a:lnTo>
                    <a:lnTo>
                      <a:pt x="177" y="479"/>
                    </a:lnTo>
                    <a:lnTo>
                      <a:pt x="164" y="473"/>
                    </a:lnTo>
                    <a:lnTo>
                      <a:pt x="153" y="469"/>
                    </a:lnTo>
                    <a:lnTo>
                      <a:pt x="141" y="463"/>
                    </a:lnTo>
                    <a:lnTo>
                      <a:pt x="130" y="456"/>
                    </a:lnTo>
                    <a:lnTo>
                      <a:pt x="118" y="449"/>
                    </a:lnTo>
                    <a:lnTo>
                      <a:pt x="108" y="442"/>
                    </a:lnTo>
                    <a:lnTo>
                      <a:pt x="97" y="434"/>
                    </a:lnTo>
                    <a:lnTo>
                      <a:pt x="87" y="425"/>
                    </a:lnTo>
                    <a:lnTo>
                      <a:pt x="78" y="416"/>
                    </a:lnTo>
                    <a:lnTo>
                      <a:pt x="59" y="396"/>
                    </a:lnTo>
                    <a:lnTo>
                      <a:pt x="44" y="376"/>
                    </a:lnTo>
                    <a:lnTo>
                      <a:pt x="31" y="352"/>
                    </a:lnTo>
                    <a:lnTo>
                      <a:pt x="20" y="329"/>
                    </a:lnTo>
                    <a:lnTo>
                      <a:pt x="11" y="305"/>
                    </a:lnTo>
                    <a:lnTo>
                      <a:pt x="4" y="280"/>
                    </a:lnTo>
                    <a:lnTo>
                      <a:pt x="1" y="255"/>
                    </a:lnTo>
                    <a:lnTo>
                      <a:pt x="0" y="228"/>
                    </a:lnTo>
                    <a:lnTo>
                      <a:pt x="2" y="195"/>
                    </a:lnTo>
                    <a:lnTo>
                      <a:pt x="8" y="162"/>
                    </a:lnTo>
                    <a:lnTo>
                      <a:pt x="18" y="131"/>
                    </a:lnTo>
                    <a:lnTo>
                      <a:pt x="32" y="101"/>
                    </a:lnTo>
                    <a:lnTo>
                      <a:pt x="62" y="77"/>
                    </a:lnTo>
                    <a:lnTo>
                      <a:pt x="73" y="68"/>
                    </a:lnTo>
                    <a:lnTo>
                      <a:pt x="85" y="60"/>
                    </a:lnTo>
                    <a:lnTo>
                      <a:pt x="97" y="52"/>
                    </a:lnTo>
                    <a:lnTo>
                      <a:pt x="109" y="44"/>
                    </a:lnTo>
                    <a:lnTo>
                      <a:pt x="122" y="37"/>
                    </a:lnTo>
                    <a:lnTo>
                      <a:pt x="134" y="31"/>
                    </a:lnTo>
                    <a:lnTo>
                      <a:pt x="148" y="25"/>
                    </a:lnTo>
                    <a:lnTo>
                      <a:pt x="162" y="19"/>
                    </a:lnTo>
                    <a:lnTo>
                      <a:pt x="175" y="15"/>
                    </a:lnTo>
                    <a:lnTo>
                      <a:pt x="188" y="11"/>
                    </a:lnTo>
                    <a:lnTo>
                      <a:pt x="202" y="8"/>
                    </a:lnTo>
                    <a:lnTo>
                      <a:pt x="217" y="5"/>
                    </a:lnTo>
                    <a:lnTo>
                      <a:pt x="231" y="2"/>
                    </a:lnTo>
                    <a:lnTo>
                      <a:pt x="246" y="1"/>
                    </a:lnTo>
                    <a:lnTo>
                      <a:pt x="260" y="0"/>
                    </a:lnTo>
                    <a:lnTo>
                      <a:pt x="275" y="0"/>
                    </a:lnTo>
                    <a:lnTo>
                      <a:pt x="290" y="0"/>
                    </a:lnTo>
                    <a:lnTo>
                      <a:pt x="304" y="1"/>
                    </a:lnTo>
                    <a:lnTo>
                      <a:pt x="319" y="3"/>
                    </a:lnTo>
                    <a:lnTo>
                      <a:pt x="332" y="5"/>
                    </a:lnTo>
                    <a:lnTo>
                      <a:pt x="347" y="8"/>
                    </a:lnTo>
                    <a:lnTo>
                      <a:pt x="361" y="11"/>
                    </a:lnTo>
                    <a:lnTo>
                      <a:pt x="375" y="15"/>
                    </a:lnTo>
                    <a:lnTo>
                      <a:pt x="388" y="19"/>
                    </a:lnTo>
                    <a:lnTo>
                      <a:pt x="402" y="25"/>
                    </a:lnTo>
                    <a:lnTo>
                      <a:pt x="414" y="31"/>
                    </a:lnTo>
                    <a:lnTo>
                      <a:pt x="427" y="38"/>
                    </a:lnTo>
                    <a:lnTo>
                      <a:pt x="440" y="45"/>
                    </a:lnTo>
                    <a:lnTo>
                      <a:pt x="452" y="52"/>
                    </a:lnTo>
                    <a:lnTo>
                      <a:pt x="464" y="60"/>
                    </a:lnTo>
                    <a:lnTo>
                      <a:pt x="475" y="69"/>
                    </a:lnTo>
                    <a:lnTo>
                      <a:pt x="487" y="78"/>
                    </a:lnTo>
                    <a:lnTo>
                      <a:pt x="498" y="96"/>
                    </a:lnTo>
                    <a:lnTo>
                      <a:pt x="507" y="113"/>
                    </a:lnTo>
                    <a:lnTo>
                      <a:pt x="516" y="130"/>
                    </a:lnTo>
                    <a:lnTo>
                      <a:pt x="522" y="150"/>
                    </a:lnTo>
                    <a:lnTo>
                      <a:pt x="527" y="168"/>
                    </a:lnTo>
                    <a:lnTo>
                      <a:pt x="531" y="188"/>
                    </a:lnTo>
                    <a:lnTo>
                      <a:pt x="533" y="207"/>
                    </a:lnTo>
                    <a:lnTo>
                      <a:pt x="534" y="228"/>
                    </a:lnTo>
                    <a:lnTo>
                      <a:pt x="533" y="256"/>
                    </a:lnTo>
                    <a:lnTo>
                      <a:pt x="528" y="281"/>
                    </a:lnTo>
                    <a:lnTo>
                      <a:pt x="522" y="306"/>
                    </a:lnTo>
                    <a:lnTo>
                      <a:pt x="513" y="332"/>
                    </a:lnTo>
                    <a:lnTo>
                      <a:pt x="502" y="355"/>
                    </a:lnTo>
                    <a:lnTo>
                      <a:pt x="489" y="377"/>
                    </a:lnTo>
                    <a:lnTo>
                      <a:pt x="473" y="397"/>
                    </a:lnTo>
                    <a:lnTo>
                      <a:pt x="457" y="416"/>
                    </a:lnTo>
                    <a:lnTo>
                      <a:pt x="437" y="433"/>
                    </a:lnTo>
                    <a:lnTo>
                      <a:pt x="416" y="448"/>
                    </a:lnTo>
                    <a:lnTo>
                      <a:pt x="395" y="462"/>
                    </a:lnTo>
                    <a:lnTo>
                      <a:pt x="372" y="473"/>
                    </a:lnTo>
                    <a:lnTo>
                      <a:pt x="347" y="483"/>
                    </a:lnTo>
                    <a:lnTo>
                      <a:pt x="322" y="488"/>
                    </a:lnTo>
                    <a:lnTo>
                      <a:pt x="296" y="493"/>
                    </a:lnTo>
                    <a:lnTo>
                      <a:pt x="268" y="4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00" name="Freeform 74"/>
              <p:cNvSpPr>
                <a:spLocks/>
              </p:cNvSpPr>
              <p:nvPr/>
            </p:nvSpPr>
            <p:spPr bwMode="auto">
              <a:xfrm>
                <a:off x="386" y="3016"/>
                <a:ext cx="332" cy="127"/>
              </a:xfrm>
              <a:custGeom>
                <a:avLst/>
                <a:gdLst>
                  <a:gd name="T0" fmla="*/ 555 w 662"/>
                  <a:gd name="T1" fmla="*/ 245 h 253"/>
                  <a:gd name="T2" fmla="*/ 527 w 662"/>
                  <a:gd name="T3" fmla="*/ 229 h 253"/>
                  <a:gd name="T4" fmla="*/ 500 w 662"/>
                  <a:gd name="T5" fmla="*/ 215 h 253"/>
                  <a:gd name="T6" fmla="*/ 471 w 662"/>
                  <a:gd name="T7" fmla="*/ 204 h 253"/>
                  <a:gd name="T8" fmla="*/ 441 w 662"/>
                  <a:gd name="T9" fmla="*/ 194 h 253"/>
                  <a:gd name="T10" fmla="*/ 411 w 662"/>
                  <a:gd name="T11" fmla="*/ 187 h 253"/>
                  <a:gd name="T12" fmla="*/ 380 w 662"/>
                  <a:gd name="T13" fmla="*/ 182 h 253"/>
                  <a:gd name="T14" fmla="*/ 349 w 662"/>
                  <a:gd name="T15" fmla="*/ 179 h 253"/>
                  <a:gd name="T16" fmla="*/ 318 w 662"/>
                  <a:gd name="T17" fmla="*/ 179 h 253"/>
                  <a:gd name="T18" fmla="*/ 287 w 662"/>
                  <a:gd name="T19" fmla="*/ 182 h 253"/>
                  <a:gd name="T20" fmla="*/ 256 w 662"/>
                  <a:gd name="T21" fmla="*/ 186 h 253"/>
                  <a:gd name="T22" fmla="*/ 226 w 662"/>
                  <a:gd name="T23" fmla="*/ 193 h 253"/>
                  <a:gd name="T24" fmla="*/ 197 w 662"/>
                  <a:gd name="T25" fmla="*/ 202 h 253"/>
                  <a:gd name="T26" fmla="*/ 168 w 662"/>
                  <a:gd name="T27" fmla="*/ 214 h 253"/>
                  <a:gd name="T28" fmla="*/ 140 w 662"/>
                  <a:gd name="T29" fmla="*/ 227 h 253"/>
                  <a:gd name="T30" fmla="*/ 113 w 662"/>
                  <a:gd name="T31" fmla="*/ 243 h 253"/>
                  <a:gd name="T32" fmla="*/ 0 w 662"/>
                  <a:gd name="T33" fmla="*/ 132 h 253"/>
                  <a:gd name="T34" fmla="*/ 43 w 662"/>
                  <a:gd name="T35" fmla="*/ 101 h 253"/>
                  <a:gd name="T36" fmla="*/ 85 w 662"/>
                  <a:gd name="T37" fmla="*/ 75 h 253"/>
                  <a:gd name="T38" fmla="*/ 127 w 662"/>
                  <a:gd name="T39" fmla="*/ 52 h 253"/>
                  <a:gd name="T40" fmla="*/ 168 w 662"/>
                  <a:gd name="T41" fmla="*/ 33 h 253"/>
                  <a:gd name="T42" fmla="*/ 208 w 662"/>
                  <a:gd name="T43" fmla="*/ 18 h 253"/>
                  <a:gd name="T44" fmla="*/ 249 w 662"/>
                  <a:gd name="T45" fmla="*/ 8 h 253"/>
                  <a:gd name="T46" fmla="*/ 288 w 662"/>
                  <a:gd name="T47" fmla="*/ 2 h 253"/>
                  <a:gd name="T48" fmla="*/ 326 w 662"/>
                  <a:gd name="T49" fmla="*/ 0 h 253"/>
                  <a:gd name="T50" fmla="*/ 366 w 662"/>
                  <a:gd name="T51" fmla="*/ 2 h 253"/>
                  <a:gd name="T52" fmla="*/ 408 w 662"/>
                  <a:gd name="T53" fmla="*/ 9 h 253"/>
                  <a:gd name="T54" fmla="*/ 448 w 662"/>
                  <a:gd name="T55" fmla="*/ 20 h 253"/>
                  <a:gd name="T56" fmla="*/ 491 w 662"/>
                  <a:gd name="T57" fmla="*/ 35 h 253"/>
                  <a:gd name="T58" fmla="*/ 532 w 662"/>
                  <a:gd name="T59" fmla="*/ 55 h 253"/>
                  <a:gd name="T60" fmla="*/ 575 w 662"/>
                  <a:gd name="T61" fmla="*/ 80 h 253"/>
                  <a:gd name="T62" fmla="*/ 618 w 662"/>
                  <a:gd name="T63" fmla="*/ 108 h 253"/>
                  <a:gd name="T64" fmla="*/ 662 w 662"/>
                  <a:gd name="T65" fmla="*/ 141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62" h="253">
                    <a:moveTo>
                      <a:pt x="568" y="253"/>
                    </a:moveTo>
                    <a:lnTo>
                      <a:pt x="555" y="245"/>
                    </a:lnTo>
                    <a:lnTo>
                      <a:pt x="541" y="236"/>
                    </a:lnTo>
                    <a:lnTo>
                      <a:pt x="527" y="229"/>
                    </a:lnTo>
                    <a:lnTo>
                      <a:pt x="514" y="222"/>
                    </a:lnTo>
                    <a:lnTo>
                      <a:pt x="500" y="215"/>
                    </a:lnTo>
                    <a:lnTo>
                      <a:pt x="485" y="209"/>
                    </a:lnTo>
                    <a:lnTo>
                      <a:pt x="471" y="204"/>
                    </a:lnTo>
                    <a:lnTo>
                      <a:pt x="456" y="199"/>
                    </a:lnTo>
                    <a:lnTo>
                      <a:pt x="441" y="194"/>
                    </a:lnTo>
                    <a:lnTo>
                      <a:pt x="426" y="190"/>
                    </a:lnTo>
                    <a:lnTo>
                      <a:pt x="411" y="187"/>
                    </a:lnTo>
                    <a:lnTo>
                      <a:pt x="395" y="184"/>
                    </a:lnTo>
                    <a:lnTo>
                      <a:pt x="380" y="182"/>
                    </a:lnTo>
                    <a:lnTo>
                      <a:pt x="364" y="181"/>
                    </a:lnTo>
                    <a:lnTo>
                      <a:pt x="349" y="179"/>
                    </a:lnTo>
                    <a:lnTo>
                      <a:pt x="333" y="179"/>
                    </a:lnTo>
                    <a:lnTo>
                      <a:pt x="318" y="179"/>
                    </a:lnTo>
                    <a:lnTo>
                      <a:pt x="302" y="181"/>
                    </a:lnTo>
                    <a:lnTo>
                      <a:pt x="287" y="182"/>
                    </a:lnTo>
                    <a:lnTo>
                      <a:pt x="272" y="184"/>
                    </a:lnTo>
                    <a:lnTo>
                      <a:pt x="256" y="186"/>
                    </a:lnTo>
                    <a:lnTo>
                      <a:pt x="241" y="190"/>
                    </a:lnTo>
                    <a:lnTo>
                      <a:pt x="226" y="193"/>
                    </a:lnTo>
                    <a:lnTo>
                      <a:pt x="212" y="198"/>
                    </a:lnTo>
                    <a:lnTo>
                      <a:pt x="197" y="202"/>
                    </a:lnTo>
                    <a:lnTo>
                      <a:pt x="182" y="208"/>
                    </a:lnTo>
                    <a:lnTo>
                      <a:pt x="168" y="214"/>
                    </a:lnTo>
                    <a:lnTo>
                      <a:pt x="154" y="220"/>
                    </a:lnTo>
                    <a:lnTo>
                      <a:pt x="140" y="227"/>
                    </a:lnTo>
                    <a:lnTo>
                      <a:pt x="127" y="235"/>
                    </a:lnTo>
                    <a:lnTo>
                      <a:pt x="113" y="243"/>
                    </a:lnTo>
                    <a:lnTo>
                      <a:pt x="100" y="251"/>
                    </a:lnTo>
                    <a:lnTo>
                      <a:pt x="0" y="132"/>
                    </a:lnTo>
                    <a:lnTo>
                      <a:pt x="22" y="116"/>
                    </a:lnTo>
                    <a:lnTo>
                      <a:pt x="43" y="101"/>
                    </a:lnTo>
                    <a:lnTo>
                      <a:pt x="64" y="87"/>
                    </a:lnTo>
                    <a:lnTo>
                      <a:pt x="85" y="75"/>
                    </a:lnTo>
                    <a:lnTo>
                      <a:pt x="106" y="63"/>
                    </a:lnTo>
                    <a:lnTo>
                      <a:pt x="127" y="52"/>
                    </a:lnTo>
                    <a:lnTo>
                      <a:pt x="147" y="42"/>
                    </a:lnTo>
                    <a:lnTo>
                      <a:pt x="168" y="33"/>
                    </a:lnTo>
                    <a:lnTo>
                      <a:pt x="189" y="25"/>
                    </a:lnTo>
                    <a:lnTo>
                      <a:pt x="208" y="18"/>
                    </a:lnTo>
                    <a:lnTo>
                      <a:pt x="229" y="12"/>
                    </a:lnTo>
                    <a:lnTo>
                      <a:pt x="249" y="8"/>
                    </a:lnTo>
                    <a:lnTo>
                      <a:pt x="268" y="4"/>
                    </a:lnTo>
                    <a:lnTo>
                      <a:pt x="288" y="2"/>
                    </a:lnTo>
                    <a:lnTo>
                      <a:pt x="306" y="0"/>
                    </a:lnTo>
                    <a:lnTo>
                      <a:pt x="326" y="0"/>
                    </a:lnTo>
                    <a:lnTo>
                      <a:pt x="345" y="0"/>
                    </a:lnTo>
                    <a:lnTo>
                      <a:pt x="366" y="2"/>
                    </a:lnTo>
                    <a:lnTo>
                      <a:pt x="387" y="4"/>
                    </a:lnTo>
                    <a:lnTo>
                      <a:pt x="408" y="9"/>
                    </a:lnTo>
                    <a:lnTo>
                      <a:pt x="427" y="13"/>
                    </a:lnTo>
                    <a:lnTo>
                      <a:pt x="448" y="20"/>
                    </a:lnTo>
                    <a:lnTo>
                      <a:pt x="469" y="27"/>
                    </a:lnTo>
                    <a:lnTo>
                      <a:pt x="491" y="35"/>
                    </a:lnTo>
                    <a:lnTo>
                      <a:pt x="511" y="45"/>
                    </a:lnTo>
                    <a:lnTo>
                      <a:pt x="532" y="55"/>
                    </a:lnTo>
                    <a:lnTo>
                      <a:pt x="554" y="68"/>
                    </a:lnTo>
                    <a:lnTo>
                      <a:pt x="575" y="80"/>
                    </a:lnTo>
                    <a:lnTo>
                      <a:pt x="597" y="94"/>
                    </a:lnTo>
                    <a:lnTo>
                      <a:pt x="618" y="108"/>
                    </a:lnTo>
                    <a:lnTo>
                      <a:pt x="640" y="124"/>
                    </a:lnTo>
                    <a:lnTo>
                      <a:pt x="662" y="141"/>
                    </a:lnTo>
                    <a:lnTo>
                      <a:pt x="568" y="253"/>
                    </a:lnTo>
                    <a:close/>
                  </a:path>
                </a:pathLst>
              </a:custGeom>
              <a:solidFill>
                <a:srgbClr val="EDF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  <p:sp>
            <p:nvSpPr>
              <p:cNvPr id="701" name="Freeform 75"/>
              <p:cNvSpPr>
                <a:spLocks/>
              </p:cNvSpPr>
              <p:nvPr/>
            </p:nvSpPr>
            <p:spPr bwMode="auto">
              <a:xfrm>
                <a:off x="465" y="3285"/>
                <a:ext cx="167" cy="65"/>
              </a:xfrm>
              <a:custGeom>
                <a:avLst/>
                <a:gdLst>
                  <a:gd name="T0" fmla="*/ 278 w 335"/>
                  <a:gd name="T1" fmla="*/ 0 h 130"/>
                  <a:gd name="T2" fmla="*/ 266 w 335"/>
                  <a:gd name="T3" fmla="*/ 11 h 130"/>
                  <a:gd name="T4" fmla="*/ 252 w 335"/>
                  <a:gd name="T5" fmla="*/ 22 h 130"/>
                  <a:gd name="T6" fmla="*/ 238 w 335"/>
                  <a:gd name="T7" fmla="*/ 30 h 130"/>
                  <a:gd name="T8" fmla="*/ 224 w 335"/>
                  <a:gd name="T9" fmla="*/ 37 h 130"/>
                  <a:gd name="T10" fmla="*/ 210 w 335"/>
                  <a:gd name="T11" fmla="*/ 42 h 130"/>
                  <a:gd name="T12" fmla="*/ 195 w 335"/>
                  <a:gd name="T13" fmla="*/ 46 h 130"/>
                  <a:gd name="T14" fmla="*/ 180 w 335"/>
                  <a:gd name="T15" fmla="*/ 48 h 130"/>
                  <a:gd name="T16" fmla="*/ 165 w 335"/>
                  <a:gd name="T17" fmla="*/ 49 h 130"/>
                  <a:gd name="T18" fmla="*/ 150 w 335"/>
                  <a:gd name="T19" fmla="*/ 48 h 130"/>
                  <a:gd name="T20" fmla="*/ 137 w 335"/>
                  <a:gd name="T21" fmla="*/ 46 h 130"/>
                  <a:gd name="T22" fmla="*/ 122 w 335"/>
                  <a:gd name="T23" fmla="*/ 42 h 130"/>
                  <a:gd name="T24" fmla="*/ 108 w 335"/>
                  <a:gd name="T25" fmla="*/ 37 h 130"/>
                  <a:gd name="T26" fmla="*/ 94 w 335"/>
                  <a:gd name="T27" fmla="*/ 31 h 130"/>
                  <a:gd name="T28" fmla="*/ 81 w 335"/>
                  <a:gd name="T29" fmla="*/ 22 h 130"/>
                  <a:gd name="T30" fmla="*/ 69 w 335"/>
                  <a:gd name="T31" fmla="*/ 12 h 130"/>
                  <a:gd name="T32" fmla="*/ 56 w 335"/>
                  <a:gd name="T33" fmla="*/ 1 h 130"/>
                  <a:gd name="T34" fmla="*/ 0 w 335"/>
                  <a:gd name="T35" fmla="*/ 57 h 130"/>
                  <a:gd name="T36" fmla="*/ 18 w 335"/>
                  <a:gd name="T37" fmla="*/ 73 h 130"/>
                  <a:gd name="T38" fmla="*/ 38 w 335"/>
                  <a:gd name="T39" fmla="*/ 88 h 130"/>
                  <a:gd name="T40" fmla="*/ 57 w 335"/>
                  <a:gd name="T41" fmla="*/ 101 h 130"/>
                  <a:gd name="T42" fmla="*/ 78 w 335"/>
                  <a:gd name="T43" fmla="*/ 111 h 130"/>
                  <a:gd name="T44" fmla="*/ 100 w 335"/>
                  <a:gd name="T45" fmla="*/ 120 h 130"/>
                  <a:gd name="T46" fmla="*/ 121 w 335"/>
                  <a:gd name="T47" fmla="*/ 125 h 130"/>
                  <a:gd name="T48" fmla="*/ 144 w 335"/>
                  <a:gd name="T49" fmla="*/ 129 h 130"/>
                  <a:gd name="T50" fmla="*/ 165 w 335"/>
                  <a:gd name="T51" fmla="*/ 130 h 130"/>
                  <a:gd name="T52" fmla="*/ 188 w 335"/>
                  <a:gd name="T53" fmla="*/ 129 h 130"/>
                  <a:gd name="T54" fmla="*/ 212 w 335"/>
                  <a:gd name="T55" fmla="*/ 125 h 130"/>
                  <a:gd name="T56" fmla="*/ 233 w 335"/>
                  <a:gd name="T57" fmla="*/ 120 h 130"/>
                  <a:gd name="T58" fmla="*/ 255 w 335"/>
                  <a:gd name="T59" fmla="*/ 111 h 130"/>
                  <a:gd name="T60" fmla="*/ 276 w 335"/>
                  <a:gd name="T61" fmla="*/ 101 h 130"/>
                  <a:gd name="T62" fmla="*/ 297 w 335"/>
                  <a:gd name="T63" fmla="*/ 88 h 130"/>
                  <a:gd name="T64" fmla="*/ 316 w 335"/>
                  <a:gd name="T65" fmla="*/ 73 h 130"/>
                  <a:gd name="T66" fmla="*/ 335 w 335"/>
                  <a:gd name="T67" fmla="*/ 56 h 130"/>
                  <a:gd name="T68" fmla="*/ 278 w 335"/>
                  <a:gd name="T6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5" h="130">
                    <a:moveTo>
                      <a:pt x="278" y="0"/>
                    </a:moveTo>
                    <a:lnTo>
                      <a:pt x="266" y="11"/>
                    </a:lnTo>
                    <a:lnTo>
                      <a:pt x="252" y="22"/>
                    </a:lnTo>
                    <a:lnTo>
                      <a:pt x="238" y="30"/>
                    </a:lnTo>
                    <a:lnTo>
                      <a:pt x="224" y="37"/>
                    </a:lnTo>
                    <a:lnTo>
                      <a:pt x="210" y="42"/>
                    </a:lnTo>
                    <a:lnTo>
                      <a:pt x="195" y="46"/>
                    </a:lnTo>
                    <a:lnTo>
                      <a:pt x="180" y="48"/>
                    </a:lnTo>
                    <a:lnTo>
                      <a:pt x="165" y="49"/>
                    </a:lnTo>
                    <a:lnTo>
                      <a:pt x="150" y="48"/>
                    </a:lnTo>
                    <a:lnTo>
                      <a:pt x="137" y="46"/>
                    </a:lnTo>
                    <a:lnTo>
                      <a:pt x="122" y="42"/>
                    </a:lnTo>
                    <a:lnTo>
                      <a:pt x="108" y="37"/>
                    </a:lnTo>
                    <a:lnTo>
                      <a:pt x="94" y="31"/>
                    </a:lnTo>
                    <a:lnTo>
                      <a:pt x="81" y="22"/>
                    </a:lnTo>
                    <a:lnTo>
                      <a:pt x="69" y="12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18" y="73"/>
                    </a:lnTo>
                    <a:lnTo>
                      <a:pt x="38" y="88"/>
                    </a:lnTo>
                    <a:lnTo>
                      <a:pt x="57" y="101"/>
                    </a:lnTo>
                    <a:lnTo>
                      <a:pt x="78" y="111"/>
                    </a:lnTo>
                    <a:lnTo>
                      <a:pt x="100" y="120"/>
                    </a:lnTo>
                    <a:lnTo>
                      <a:pt x="121" y="125"/>
                    </a:lnTo>
                    <a:lnTo>
                      <a:pt x="144" y="129"/>
                    </a:lnTo>
                    <a:lnTo>
                      <a:pt x="165" y="130"/>
                    </a:lnTo>
                    <a:lnTo>
                      <a:pt x="188" y="129"/>
                    </a:lnTo>
                    <a:lnTo>
                      <a:pt x="212" y="125"/>
                    </a:lnTo>
                    <a:lnTo>
                      <a:pt x="233" y="120"/>
                    </a:lnTo>
                    <a:lnTo>
                      <a:pt x="255" y="111"/>
                    </a:lnTo>
                    <a:lnTo>
                      <a:pt x="276" y="101"/>
                    </a:lnTo>
                    <a:lnTo>
                      <a:pt x="297" y="88"/>
                    </a:lnTo>
                    <a:lnTo>
                      <a:pt x="316" y="73"/>
                    </a:lnTo>
                    <a:lnTo>
                      <a:pt x="335" y="56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036290"/>
                <a:endParaRPr lang="en-US" sz="2040">
                  <a:solidFill>
                    <a:prstClr val="black"/>
                  </a:solidFill>
                </a:endParaRPr>
              </a:p>
            </p:txBody>
          </p:sp>
        </p:grpSp>
        <p:pic>
          <p:nvPicPr>
            <p:cNvPr id="686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48400" y="3630272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87" name="Picture 45" descr="j0239647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40475" y="3782672"/>
              <a:ext cx="365125" cy="533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88" name="Picture 48" descr="j0239647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16650" y="4087472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89" name="Picture 49" descr="j0239647[1]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97650" y="4087472"/>
              <a:ext cx="260350" cy="381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11" name="Straight Connector 10"/>
          <p:cNvCxnSpPr>
            <a:stCxn id="55311" idx="3"/>
            <a:endCxn id="619" idx="1"/>
          </p:cNvCxnSpPr>
          <p:nvPr/>
        </p:nvCxnSpPr>
        <p:spPr>
          <a:xfrm>
            <a:off x="1974626" y="1277379"/>
            <a:ext cx="491788" cy="3487908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>
            <a:stCxn id="55312" idx="3"/>
            <a:endCxn id="619" idx="1"/>
          </p:cNvCxnSpPr>
          <p:nvPr/>
        </p:nvCxnSpPr>
        <p:spPr>
          <a:xfrm>
            <a:off x="1717302" y="1722942"/>
            <a:ext cx="749112" cy="304234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>
            <a:stCxn id="55300" idx="3"/>
            <a:endCxn id="619" idx="1"/>
          </p:cNvCxnSpPr>
          <p:nvPr/>
        </p:nvCxnSpPr>
        <p:spPr>
          <a:xfrm>
            <a:off x="1640841" y="2245361"/>
            <a:ext cx="825573" cy="2519927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>
            <a:stCxn id="55301" idx="3"/>
            <a:endCxn id="619" idx="1"/>
          </p:cNvCxnSpPr>
          <p:nvPr/>
        </p:nvCxnSpPr>
        <p:spPr>
          <a:xfrm>
            <a:off x="1640841" y="2763521"/>
            <a:ext cx="825573" cy="2001767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/>
          <p:cNvCxnSpPr>
            <a:stCxn id="55302" idx="3"/>
            <a:endCxn id="619" idx="1"/>
          </p:cNvCxnSpPr>
          <p:nvPr/>
        </p:nvCxnSpPr>
        <p:spPr>
          <a:xfrm>
            <a:off x="1640841" y="3281681"/>
            <a:ext cx="825573" cy="1483607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>
            <a:stCxn id="55303" idx="3"/>
            <a:endCxn id="619" idx="1"/>
          </p:cNvCxnSpPr>
          <p:nvPr/>
        </p:nvCxnSpPr>
        <p:spPr>
          <a:xfrm>
            <a:off x="1640841" y="3799841"/>
            <a:ext cx="825573" cy="965447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/>
          <p:cNvCxnSpPr>
            <a:stCxn id="55304" idx="3"/>
            <a:endCxn id="619" idx="1"/>
          </p:cNvCxnSpPr>
          <p:nvPr/>
        </p:nvCxnSpPr>
        <p:spPr>
          <a:xfrm>
            <a:off x="1640841" y="4318001"/>
            <a:ext cx="825573" cy="447287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Straight Connector 99"/>
          <p:cNvCxnSpPr>
            <a:stCxn id="55305" idx="3"/>
            <a:endCxn id="619" idx="1"/>
          </p:cNvCxnSpPr>
          <p:nvPr/>
        </p:nvCxnSpPr>
        <p:spPr>
          <a:xfrm flipV="1">
            <a:off x="1640841" y="4765288"/>
            <a:ext cx="825573" cy="70873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Straight Connector 102"/>
          <p:cNvCxnSpPr>
            <a:stCxn id="55306" idx="3"/>
            <a:endCxn id="619" idx="1"/>
          </p:cNvCxnSpPr>
          <p:nvPr/>
        </p:nvCxnSpPr>
        <p:spPr>
          <a:xfrm flipV="1">
            <a:off x="1640841" y="4765288"/>
            <a:ext cx="825573" cy="589033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/>
          <p:cNvCxnSpPr>
            <a:stCxn id="55307" idx="3"/>
            <a:endCxn id="619" idx="1"/>
          </p:cNvCxnSpPr>
          <p:nvPr/>
        </p:nvCxnSpPr>
        <p:spPr>
          <a:xfrm flipV="1">
            <a:off x="1715357" y="4765288"/>
            <a:ext cx="751057" cy="1103877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Connector 110"/>
          <p:cNvCxnSpPr>
            <a:stCxn id="55308" idx="3"/>
            <a:endCxn id="619" idx="1"/>
          </p:cNvCxnSpPr>
          <p:nvPr/>
        </p:nvCxnSpPr>
        <p:spPr>
          <a:xfrm flipV="1">
            <a:off x="1950071" y="4765287"/>
            <a:ext cx="516342" cy="1557749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/>
          <p:cNvCxnSpPr>
            <a:stCxn id="55309" idx="3"/>
            <a:endCxn id="619" idx="1"/>
          </p:cNvCxnSpPr>
          <p:nvPr/>
        </p:nvCxnSpPr>
        <p:spPr>
          <a:xfrm flipV="1">
            <a:off x="2244624" y="4765288"/>
            <a:ext cx="221789" cy="2000554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18"/>
          <p:cNvCxnSpPr>
            <a:stCxn id="641" idx="0"/>
            <a:endCxn id="55310" idx="3"/>
          </p:cNvCxnSpPr>
          <p:nvPr/>
        </p:nvCxnSpPr>
        <p:spPr>
          <a:xfrm flipH="1" flipV="1">
            <a:off x="2426523" y="985004"/>
            <a:ext cx="2784614" cy="298679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122"/>
          <p:cNvCxnSpPr>
            <a:stCxn id="641" idx="0"/>
            <a:endCxn id="131" idx="3"/>
          </p:cNvCxnSpPr>
          <p:nvPr/>
        </p:nvCxnSpPr>
        <p:spPr>
          <a:xfrm flipH="1" flipV="1">
            <a:off x="2936240" y="863601"/>
            <a:ext cx="2274897" cy="42008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298" name="Straight Connector 55297"/>
          <p:cNvCxnSpPr>
            <a:stCxn id="641" idx="0"/>
          </p:cNvCxnSpPr>
          <p:nvPr/>
        </p:nvCxnSpPr>
        <p:spPr>
          <a:xfrm flipH="1" flipV="1">
            <a:off x="3588773" y="887888"/>
            <a:ext cx="1622364" cy="395794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16" name="Straight Connector 55315"/>
          <p:cNvCxnSpPr>
            <a:stCxn id="641" idx="0"/>
            <a:endCxn id="128" idx="3"/>
          </p:cNvCxnSpPr>
          <p:nvPr/>
        </p:nvCxnSpPr>
        <p:spPr>
          <a:xfrm flipH="1" flipV="1">
            <a:off x="3972560" y="863601"/>
            <a:ext cx="1238577" cy="42008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29" name="Straight Connector 55328"/>
          <p:cNvCxnSpPr>
            <a:stCxn id="641" idx="0"/>
            <a:endCxn id="130" idx="3"/>
          </p:cNvCxnSpPr>
          <p:nvPr/>
        </p:nvCxnSpPr>
        <p:spPr>
          <a:xfrm flipH="1" flipV="1">
            <a:off x="4490720" y="863601"/>
            <a:ext cx="720417" cy="42008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1" name="Straight Connector 55330"/>
          <p:cNvCxnSpPr>
            <a:stCxn id="641" idx="0"/>
            <a:endCxn id="127" idx="3"/>
          </p:cNvCxnSpPr>
          <p:nvPr/>
        </p:nvCxnSpPr>
        <p:spPr>
          <a:xfrm flipH="1" flipV="1">
            <a:off x="5008880" y="863601"/>
            <a:ext cx="202257" cy="42008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5" name="Straight Connector 55334"/>
          <p:cNvCxnSpPr>
            <a:stCxn id="641" idx="0"/>
            <a:endCxn id="129" idx="3"/>
          </p:cNvCxnSpPr>
          <p:nvPr/>
        </p:nvCxnSpPr>
        <p:spPr>
          <a:xfrm flipV="1">
            <a:off x="5211137" y="863601"/>
            <a:ext cx="315903" cy="42008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39" name="Straight Connector 55338"/>
          <p:cNvCxnSpPr>
            <a:stCxn id="641" idx="0"/>
            <a:endCxn id="124" idx="3"/>
          </p:cNvCxnSpPr>
          <p:nvPr/>
        </p:nvCxnSpPr>
        <p:spPr>
          <a:xfrm flipV="1">
            <a:off x="5211137" y="863601"/>
            <a:ext cx="834063" cy="42008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41" name="Straight Connector 55340"/>
          <p:cNvCxnSpPr>
            <a:stCxn id="641" idx="0"/>
            <a:endCxn id="126" idx="3"/>
          </p:cNvCxnSpPr>
          <p:nvPr/>
        </p:nvCxnSpPr>
        <p:spPr>
          <a:xfrm flipV="1">
            <a:off x="5211137" y="863601"/>
            <a:ext cx="1352223" cy="42008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43" name="Straight Connector 55342"/>
          <p:cNvCxnSpPr>
            <a:stCxn id="641" idx="0"/>
            <a:endCxn id="121" idx="3"/>
          </p:cNvCxnSpPr>
          <p:nvPr/>
        </p:nvCxnSpPr>
        <p:spPr>
          <a:xfrm flipV="1">
            <a:off x="5211137" y="863601"/>
            <a:ext cx="1870383" cy="42008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45" name="Straight Connector 55344"/>
          <p:cNvCxnSpPr>
            <a:stCxn id="641" idx="0"/>
            <a:endCxn id="125" idx="3"/>
          </p:cNvCxnSpPr>
          <p:nvPr/>
        </p:nvCxnSpPr>
        <p:spPr>
          <a:xfrm flipV="1">
            <a:off x="5211137" y="863601"/>
            <a:ext cx="2388543" cy="42008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47" name="Straight Connector 55346"/>
          <p:cNvCxnSpPr>
            <a:stCxn id="682" idx="3"/>
            <a:endCxn id="55313" idx="1"/>
          </p:cNvCxnSpPr>
          <p:nvPr/>
        </p:nvCxnSpPr>
        <p:spPr>
          <a:xfrm flipV="1">
            <a:off x="7945121" y="1344219"/>
            <a:ext cx="512193" cy="347645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49" name="Straight Connector 55348"/>
          <p:cNvCxnSpPr>
            <a:stCxn id="641" idx="0"/>
            <a:endCxn id="55314" idx="1"/>
          </p:cNvCxnSpPr>
          <p:nvPr/>
        </p:nvCxnSpPr>
        <p:spPr>
          <a:xfrm flipV="1">
            <a:off x="5211137" y="982370"/>
            <a:ext cx="2894053" cy="301313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51" name="Straight Connector 55350"/>
          <p:cNvCxnSpPr>
            <a:stCxn id="682" idx="3"/>
            <a:endCxn id="55318" idx="1"/>
          </p:cNvCxnSpPr>
          <p:nvPr/>
        </p:nvCxnSpPr>
        <p:spPr>
          <a:xfrm flipV="1">
            <a:off x="7945120" y="1770579"/>
            <a:ext cx="802529" cy="305009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73" name="Straight Connector 55372"/>
          <p:cNvCxnSpPr>
            <a:stCxn id="682" idx="3"/>
            <a:endCxn id="55319" idx="1"/>
          </p:cNvCxnSpPr>
          <p:nvPr/>
        </p:nvCxnSpPr>
        <p:spPr>
          <a:xfrm flipV="1">
            <a:off x="7945120" y="2245360"/>
            <a:ext cx="863600" cy="2575314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75" name="Straight Connector 55374"/>
          <p:cNvCxnSpPr>
            <a:stCxn id="682" idx="3"/>
            <a:endCxn id="55320" idx="1"/>
          </p:cNvCxnSpPr>
          <p:nvPr/>
        </p:nvCxnSpPr>
        <p:spPr>
          <a:xfrm flipV="1">
            <a:off x="7945120" y="2763520"/>
            <a:ext cx="863600" cy="2057154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77" name="Straight Connector 55376"/>
          <p:cNvCxnSpPr>
            <a:stCxn id="682" idx="3"/>
            <a:endCxn id="55321" idx="1"/>
          </p:cNvCxnSpPr>
          <p:nvPr/>
        </p:nvCxnSpPr>
        <p:spPr>
          <a:xfrm flipV="1">
            <a:off x="7945120" y="3281680"/>
            <a:ext cx="863600" cy="1538994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79" name="Straight Connector 55378"/>
          <p:cNvCxnSpPr>
            <a:stCxn id="682" idx="3"/>
            <a:endCxn id="55322" idx="1"/>
          </p:cNvCxnSpPr>
          <p:nvPr/>
        </p:nvCxnSpPr>
        <p:spPr>
          <a:xfrm flipV="1">
            <a:off x="7945120" y="3799840"/>
            <a:ext cx="863600" cy="1020834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81" name="Straight Connector 55380"/>
          <p:cNvCxnSpPr>
            <a:stCxn id="682" idx="3"/>
            <a:endCxn id="55323" idx="1"/>
          </p:cNvCxnSpPr>
          <p:nvPr/>
        </p:nvCxnSpPr>
        <p:spPr>
          <a:xfrm flipV="1">
            <a:off x="7945120" y="4318000"/>
            <a:ext cx="863600" cy="502674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87" name="Straight Connector 55386"/>
          <p:cNvCxnSpPr>
            <a:stCxn id="682" idx="3"/>
            <a:endCxn id="55324" idx="1"/>
          </p:cNvCxnSpPr>
          <p:nvPr/>
        </p:nvCxnSpPr>
        <p:spPr>
          <a:xfrm>
            <a:off x="7945120" y="4820674"/>
            <a:ext cx="863600" cy="1548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89" name="Straight Connector 55388"/>
          <p:cNvCxnSpPr>
            <a:stCxn id="682" idx="3"/>
            <a:endCxn id="55325" idx="1"/>
          </p:cNvCxnSpPr>
          <p:nvPr/>
        </p:nvCxnSpPr>
        <p:spPr>
          <a:xfrm>
            <a:off x="7945120" y="4820674"/>
            <a:ext cx="863600" cy="533646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91" name="Straight Connector 55390"/>
          <p:cNvCxnSpPr>
            <a:stCxn id="682" idx="3"/>
            <a:endCxn id="55326" idx="1"/>
          </p:cNvCxnSpPr>
          <p:nvPr/>
        </p:nvCxnSpPr>
        <p:spPr>
          <a:xfrm>
            <a:off x="7945120" y="4820674"/>
            <a:ext cx="799530" cy="1016088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13" name="Straight Connector 55412"/>
          <p:cNvCxnSpPr>
            <a:stCxn id="682" idx="3"/>
            <a:endCxn id="55327" idx="1"/>
          </p:cNvCxnSpPr>
          <p:nvPr/>
        </p:nvCxnSpPr>
        <p:spPr>
          <a:xfrm>
            <a:off x="7945120" y="4820675"/>
            <a:ext cx="564565" cy="1483389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15" name="Straight Connector 55414"/>
          <p:cNvCxnSpPr>
            <a:stCxn id="682" idx="3"/>
            <a:endCxn id="55328" idx="1"/>
          </p:cNvCxnSpPr>
          <p:nvPr/>
        </p:nvCxnSpPr>
        <p:spPr>
          <a:xfrm>
            <a:off x="7945121" y="4820674"/>
            <a:ext cx="258190" cy="1947012"/>
          </a:xfrm>
          <a:prstGeom prst="line">
            <a:avLst/>
          </a:prstGeom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24" name="Picture 62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7498080"/>
            <a:ext cx="1996211" cy="2743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41977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fade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 new FIRM model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July </a:t>
            </a:r>
            <a:r>
              <a:rPr lang="en-US" dirty="0" smtClean="0"/>
              <a:t>2017</a:t>
            </a:r>
            <a:endParaRPr lang="en-US" dirty="0" smtClean="0"/>
          </a:p>
          <a:p>
            <a:r>
              <a:rPr lang="en-US" dirty="0" smtClean="0"/>
              <a:t>Implemented simultaneously on 3 general medicine units</a:t>
            </a:r>
          </a:p>
          <a:p>
            <a:r>
              <a:rPr lang="en-US" dirty="0" smtClean="0"/>
              <a:t>Hospitalist/housestaff physician teams</a:t>
            </a:r>
          </a:p>
          <a:p>
            <a:r>
              <a:rPr lang="en-US" dirty="0" smtClean="0"/>
              <a:t>Approximately 20% of daily inpatient census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304800" y="4870368"/>
            <a:ext cx="9904728" cy="2072618"/>
            <a:chOff x="304800" y="5293231"/>
            <a:chExt cx="9904728" cy="2072618"/>
          </a:xfrm>
        </p:grpSpPr>
        <p:pic>
          <p:nvPicPr>
            <p:cNvPr id="1026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800" y="5359551"/>
              <a:ext cx="3038475" cy="19556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7" name="Picture 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60614" y="5294162"/>
              <a:ext cx="3121186" cy="20716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8" name="Picture 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10400" y="5293231"/>
              <a:ext cx="3199128" cy="20726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8378029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Presentation Outline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Background</a:t>
            </a:r>
          </a:p>
          <a:p>
            <a:pPr lvl="1"/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Design thinking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Structural Intervention: </a:t>
            </a:r>
          </a:p>
          <a:p>
            <a:pPr lvl="1"/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FIRM (Fully Integrated Regionalized Micro-teams)</a:t>
            </a:r>
          </a:p>
          <a:p>
            <a:r>
              <a:rPr lang="en-US" b="1" dirty="0" smtClean="0"/>
              <a:t>Functional intervention: </a:t>
            </a:r>
          </a:p>
          <a:p>
            <a:pPr lvl="1"/>
            <a:r>
              <a:rPr lang="en-US" b="1" dirty="0" smtClean="0"/>
              <a:t>Interdisciplinary team huddle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Outcomes</a:t>
            </a:r>
          </a:p>
          <a:p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Teamwork improvement model:</a:t>
            </a:r>
          </a:p>
          <a:p>
            <a:pPr lvl="1"/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Relational </a:t>
            </a:r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coordination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Lesson’s Learned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263857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Functional </a:t>
            </a:r>
            <a:r>
              <a:rPr lang="en-US" dirty="0" smtClean="0"/>
              <a:t>intervention:</a:t>
            </a:r>
            <a:br>
              <a:rPr lang="en-US" dirty="0" smtClean="0"/>
            </a:br>
            <a:r>
              <a:rPr lang="en-US" dirty="0" smtClean="0"/>
              <a:t>Interdisciplinary team huddle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160" y="1676400"/>
            <a:ext cx="9326880" cy="5495185"/>
          </a:xfrm>
        </p:spPr>
        <p:txBody>
          <a:bodyPr>
            <a:normAutofit/>
          </a:bodyPr>
          <a:lstStyle/>
          <a:p>
            <a:r>
              <a:rPr lang="en-US" sz="3200" b="1" dirty="0" smtClean="0"/>
              <a:t>Morning Awareness and Planning (MAP) Huddle</a:t>
            </a:r>
            <a:endParaRPr lang="en-US" sz="3200" b="1" dirty="0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3"/>
          <a:srcRect l="16177" t="21241" r="13971" b="13399"/>
          <a:stretch/>
        </p:blipFill>
        <p:spPr>
          <a:xfrm>
            <a:off x="1562100" y="2590800"/>
            <a:ext cx="7239000" cy="381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0896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3000" dirty="0"/>
              <a:t>Morning Awareness &amp; Planning (M.A.P</a:t>
            </a:r>
            <a:r>
              <a:rPr lang="en-US" sz="3000" dirty="0" smtClean="0"/>
              <a:t>.) Huddle</a:t>
            </a:r>
            <a:endParaRPr lang="en-US" sz="3000" dirty="0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69257" y="1304925"/>
            <a:ext cx="7024687" cy="5575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593253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3000" dirty="0"/>
              <a:t>Morning Awareness &amp; Planning (M.A.P</a:t>
            </a:r>
            <a:r>
              <a:rPr lang="en-US" sz="3000" dirty="0" smtClean="0"/>
              <a:t>.) Huddle</a:t>
            </a:r>
            <a:endParaRPr lang="en-US" sz="3000" dirty="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70304" y="1266245"/>
            <a:ext cx="7022592" cy="56150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30629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Stages of Teamwork</a:t>
            </a:r>
            <a:endParaRPr lang="en-US" dirty="0"/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57496996"/>
              </p:ext>
            </p:extLst>
          </p:nvPr>
        </p:nvGraphicFramePr>
        <p:xfrm>
          <a:off x="517525" y="1447800"/>
          <a:ext cx="9328150" cy="54959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0053777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Presentation Outline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Background</a:t>
            </a:r>
          </a:p>
          <a:p>
            <a:pPr lvl="1"/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Design thinking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Structural Intervention: </a:t>
            </a:r>
          </a:p>
          <a:p>
            <a:pPr lvl="1"/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FIRM (Fully Integrated Regionalized Micro-teams)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Functional intervention: </a:t>
            </a:r>
          </a:p>
          <a:p>
            <a:pPr lvl="1"/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Interdisciplinary team huddle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Outcomes</a:t>
            </a:r>
          </a:p>
          <a:p>
            <a:r>
              <a:rPr lang="en-US" b="1" dirty="0" smtClean="0"/>
              <a:t>Teamwork improvement model:</a:t>
            </a:r>
          </a:p>
          <a:p>
            <a:pPr lvl="1"/>
            <a:r>
              <a:rPr lang="en-US" b="1" dirty="0" smtClean="0"/>
              <a:t>Relational coordination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Lessons Learned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82989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Steps on a Journey</a:t>
            </a:r>
            <a:endParaRPr lang="en-US" dirty="0"/>
          </a:p>
        </p:txBody>
      </p:sp>
      <p:sp>
        <p:nvSpPr>
          <p:cNvPr id="15" name="Oval 14"/>
          <p:cNvSpPr/>
          <p:nvPr/>
        </p:nvSpPr>
        <p:spPr>
          <a:xfrm>
            <a:off x="267689" y="1321526"/>
            <a:ext cx="3591560" cy="3332480"/>
          </a:xfrm>
          <a:prstGeom prst="ellipse">
            <a:avLst/>
          </a:prstGeom>
          <a:solidFill>
            <a:srgbClr val="4BACC6">
              <a:lumMod val="20000"/>
              <a:lumOff val="80000"/>
            </a:srgbClr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lIns="103620" tIns="51809" rIns="103620" bIns="51809" spcCol="0" rtlCol="0" anchor="ctr"/>
          <a:lstStyle/>
          <a:p>
            <a:pPr marL="0" marR="0" lvl="0" indent="0" algn="ctr" defTabSz="103629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4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aphicFrame>
        <p:nvGraphicFramePr>
          <p:cNvPr id="16" name="Content Placeholder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670904710"/>
              </p:ext>
            </p:extLst>
          </p:nvPr>
        </p:nvGraphicFramePr>
        <p:xfrm>
          <a:off x="37011" y="1581990"/>
          <a:ext cx="4081318" cy="272657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17" name="Oval 16"/>
          <p:cNvSpPr/>
          <p:nvPr/>
        </p:nvSpPr>
        <p:spPr>
          <a:xfrm>
            <a:off x="3290289" y="2876006"/>
            <a:ext cx="3591560" cy="3332480"/>
          </a:xfrm>
          <a:prstGeom prst="ellipse">
            <a:avLst/>
          </a:prstGeom>
          <a:solidFill>
            <a:srgbClr val="4BACC6">
              <a:lumMod val="40000"/>
              <a:lumOff val="60000"/>
            </a:srgbClr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lIns="103620" tIns="51809" rIns="103620" bIns="51809" spcCol="0" rtlCol="0" anchor="ctr"/>
          <a:lstStyle/>
          <a:p>
            <a:pPr marL="0" marR="0" lvl="0" indent="0" algn="ctr" defTabSz="103629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4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aphicFrame>
        <p:nvGraphicFramePr>
          <p:cNvPr id="18" name="Content Placeholder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41511412"/>
              </p:ext>
            </p:extLst>
          </p:nvPr>
        </p:nvGraphicFramePr>
        <p:xfrm>
          <a:off x="3059611" y="3136470"/>
          <a:ext cx="4081318" cy="272657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8" r:lo="rId9" r:qs="rId10" r:cs="rId11"/>
          </a:graphicData>
        </a:graphic>
      </p:graphicFrame>
      <p:sp>
        <p:nvSpPr>
          <p:cNvPr id="19" name="Oval 18"/>
          <p:cNvSpPr/>
          <p:nvPr/>
        </p:nvSpPr>
        <p:spPr>
          <a:xfrm>
            <a:off x="6571969" y="3998686"/>
            <a:ext cx="3591560" cy="3332480"/>
          </a:xfrm>
          <a:prstGeom prst="ellipse">
            <a:avLst/>
          </a:prstGeom>
          <a:solidFill>
            <a:srgbClr val="1F497D">
              <a:lumMod val="20000"/>
              <a:lumOff val="80000"/>
            </a:srgbClr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lIns="103620" tIns="51809" rIns="103620" bIns="51809" spcCol="0" rtlCol="0" anchor="ctr"/>
          <a:lstStyle/>
          <a:p>
            <a:pPr marL="0" marR="0" lvl="0" indent="0" algn="ctr" defTabSz="103629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Improved Teamwork Outcomes</a:t>
            </a:r>
          </a:p>
        </p:txBody>
      </p:sp>
      <p:pic>
        <p:nvPicPr>
          <p:cNvPr id="20" name="Picture 2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17840" y="361633"/>
            <a:ext cx="1943100" cy="16948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TextBox 22"/>
          <p:cNvSpPr txBox="1"/>
          <p:nvPr/>
        </p:nvSpPr>
        <p:spPr>
          <a:xfrm>
            <a:off x="1115021" y="2092140"/>
            <a:ext cx="1828082" cy="1458847"/>
          </a:xfrm>
          <a:prstGeom prst="rect">
            <a:avLst/>
          </a:prstGeom>
          <a:noFill/>
        </p:spPr>
        <p:txBody>
          <a:bodyPr wrap="square" lIns="103620" tIns="51809" rIns="103620" bIns="51809" rtlCol="0">
            <a:spAutoFit/>
          </a:bodyPr>
          <a:lstStyle/>
          <a:p>
            <a:pPr marL="0" marR="0" lvl="0" indent="0" algn="ctr" defTabSz="103629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FIRM</a:t>
            </a:r>
          </a:p>
          <a:p>
            <a:pPr marL="0" marR="0" lvl="0" indent="0" algn="ctr" defTabSz="103629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Model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364471" y="3734397"/>
            <a:ext cx="3469582" cy="1458847"/>
          </a:xfrm>
          <a:prstGeom prst="rect">
            <a:avLst/>
          </a:prstGeom>
          <a:noFill/>
        </p:spPr>
        <p:txBody>
          <a:bodyPr wrap="square" lIns="103620" tIns="51809" rIns="103620" bIns="51809" rtlCol="0">
            <a:spAutoFit/>
          </a:bodyPr>
          <a:lstStyle/>
          <a:p>
            <a:pPr marL="0" marR="0" lvl="0" indent="0" algn="ctr" defTabSz="103629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Relational</a:t>
            </a:r>
          </a:p>
          <a:p>
            <a:pPr marL="0" marR="0" lvl="0" indent="0" algn="ctr" defTabSz="103629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Coordination</a:t>
            </a:r>
          </a:p>
        </p:txBody>
      </p:sp>
    </p:spTree>
    <p:extLst>
      <p:ext uri="{BB962C8B-B14F-4D97-AF65-F5344CB8AC3E}">
        <p14:creationId xmlns:p14="http://schemas.microsoft.com/office/powerpoint/2010/main" val="23987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Graphic spid="18" grpId="0">
        <p:bldAsOne/>
      </p:bldGraphic>
      <p:bldP spid="19" grpId="0" animBg="1"/>
      <p:bldP spid="24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algn="ctr"/>
            <a:r>
              <a:rPr lang="en-US" dirty="0" smtClean="0"/>
              <a:t>Relational Coordination</a:t>
            </a:r>
            <a:br>
              <a:rPr lang="en-US" dirty="0" smtClean="0"/>
            </a:br>
            <a:r>
              <a:rPr lang="en-US" i="1" dirty="0" smtClean="0"/>
              <a:t>Framework for building stronger teams</a:t>
            </a:r>
            <a:endParaRPr lang="en-US" b="1" i="1" dirty="0"/>
          </a:p>
        </p:txBody>
      </p:sp>
      <p:pic>
        <p:nvPicPr>
          <p:cNvPr id="20" name="Picture 2" descr="https://image.slidesharecdn.com/suchmanrelationalcoordinationpresentation-131014090422-phpapp01/95/relational-coordination-in-healthcare-suchman-3-638.jpg?cb=138174231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049000" y="1295400"/>
            <a:ext cx="3694899" cy="27740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24782" y="1468120"/>
            <a:ext cx="2979419" cy="46634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45360" y="1468121"/>
            <a:ext cx="2151449" cy="33013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90454" y="5375910"/>
            <a:ext cx="2461260" cy="75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4"/>
          <p:cNvSpPr/>
          <p:nvPr/>
        </p:nvSpPr>
        <p:spPr>
          <a:xfrm>
            <a:off x="2021572" y="4952990"/>
            <a:ext cx="2905854" cy="458583"/>
          </a:xfrm>
          <a:prstGeom prst="rect">
            <a:avLst/>
          </a:prstGeom>
        </p:spPr>
        <p:txBody>
          <a:bodyPr wrap="none" lIns="103629" tIns="51814" rIns="103629" bIns="51814">
            <a:spAutoFit/>
          </a:bodyPr>
          <a:lstStyle/>
          <a:p>
            <a:r>
              <a:rPr lang="en-US" b="1" dirty="0"/>
              <a:t>Dr. Jody Hoffer </a:t>
            </a:r>
            <a:r>
              <a:rPr lang="en-US" b="1" dirty="0" err="1"/>
              <a:t>Gittell</a:t>
            </a:r>
            <a:r>
              <a:rPr lang="en-US" b="1" dirty="0"/>
              <a:t>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849882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algn="ctr"/>
            <a:r>
              <a:rPr lang="en-US" dirty="0" smtClean="0"/>
              <a:t>Relational Coordination: </a:t>
            </a:r>
            <a:br>
              <a:rPr lang="en-US" dirty="0" smtClean="0"/>
            </a:br>
            <a:r>
              <a:rPr lang="en-US" dirty="0" smtClean="0"/>
              <a:t>Organizational Theory</a:t>
            </a:r>
            <a:endParaRPr lang="en-US" dirty="0"/>
          </a:p>
        </p:txBody>
      </p:sp>
      <p:sp>
        <p:nvSpPr>
          <p:cNvPr id="4" name="Oval 3"/>
          <p:cNvSpPr/>
          <p:nvPr/>
        </p:nvSpPr>
        <p:spPr>
          <a:xfrm>
            <a:off x="345440" y="4231640"/>
            <a:ext cx="1036320" cy="103632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29" tIns="51814" rIns="103629" bIns="51814" rtlCol="0" anchor="ctr"/>
          <a:lstStyle/>
          <a:p>
            <a:pPr algn="ctr"/>
            <a:r>
              <a:rPr lang="en-US" dirty="0" smtClean="0"/>
              <a:t>Role E</a:t>
            </a:r>
            <a:endParaRPr lang="en-US" dirty="0"/>
          </a:p>
        </p:txBody>
      </p:sp>
      <p:sp>
        <p:nvSpPr>
          <p:cNvPr id="6" name="Oval 5"/>
          <p:cNvSpPr/>
          <p:nvPr/>
        </p:nvSpPr>
        <p:spPr>
          <a:xfrm>
            <a:off x="3099938" y="1930855"/>
            <a:ext cx="1036320" cy="103632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29" tIns="51814" rIns="103629" bIns="51814" rtlCol="0" anchor="ctr"/>
          <a:lstStyle/>
          <a:p>
            <a:pPr algn="ctr"/>
            <a:r>
              <a:rPr lang="en-US" dirty="0" smtClean="0"/>
              <a:t>Role A</a:t>
            </a:r>
            <a:endParaRPr lang="en-US" dirty="0"/>
          </a:p>
        </p:txBody>
      </p:sp>
      <p:sp>
        <p:nvSpPr>
          <p:cNvPr id="7" name="Oval 6"/>
          <p:cNvSpPr/>
          <p:nvPr/>
        </p:nvSpPr>
        <p:spPr>
          <a:xfrm>
            <a:off x="1401095" y="5958840"/>
            <a:ext cx="1036320" cy="103632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29" tIns="51814" rIns="103629" bIns="51814" rtlCol="0" anchor="ctr"/>
          <a:lstStyle/>
          <a:p>
            <a:pPr algn="ctr"/>
            <a:r>
              <a:rPr lang="en-US" dirty="0" smtClean="0"/>
              <a:t>Role D</a:t>
            </a:r>
            <a:endParaRPr lang="en-US" dirty="0"/>
          </a:p>
        </p:txBody>
      </p:sp>
      <p:sp>
        <p:nvSpPr>
          <p:cNvPr id="8" name="Oval 7"/>
          <p:cNvSpPr/>
          <p:nvPr/>
        </p:nvSpPr>
        <p:spPr>
          <a:xfrm>
            <a:off x="4158169" y="5958840"/>
            <a:ext cx="1036320" cy="103632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29" tIns="51814" rIns="103629" bIns="51814" rtlCol="0" anchor="ctr"/>
          <a:lstStyle/>
          <a:p>
            <a:pPr algn="ctr"/>
            <a:r>
              <a:rPr lang="en-US" dirty="0" smtClean="0"/>
              <a:t>Role C</a:t>
            </a:r>
            <a:endParaRPr lang="en-US" dirty="0"/>
          </a:p>
        </p:txBody>
      </p:sp>
      <p:sp>
        <p:nvSpPr>
          <p:cNvPr id="9" name="Oval 8"/>
          <p:cNvSpPr/>
          <p:nvPr/>
        </p:nvSpPr>
        <p:spPr>
          <a:xfrm>
            <a:off x="4589969" y="3454400"/>
            <a:ext cx="1036320" cy="103632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29" tIns="51814" rIns="103629" bIns="51814" rtlCol="0" anchor="ctr"/>
          <a:lstStyle/>
          <a:p>
            <a:pPr algn="ctr"/>
            <a:r>
              <a:rPr lang="en-US" dirty="0" smtClean="0"/>
              <a:t>Role B</a:t>
            </a:r>
            <a:endParaRPr lang="en-US" dirty="0"/>
          </a:p>
        </p:txBody>
      </p:sp>
      <p:sp>
        <p:nvSpPr>
          <p:cNvPr id="10" name="Oval 9"/>
          <p:cNvSpPr/>
          <p:nvPr/>
        </p:nvSpPr>
        <p:spPr>
          <a:xfrm>
            <a:off x="908713" y="2418080"/>
            <a:ext cx="1036320" cy="1036320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29" tIns="51814" rIns="103629" bIns="51814" rtlCol="0" anchor="ctr"/>
          <a:lstStyle/>
          <a:p>
            <a:pPr algn="ctr"/>
            <a:r>
              <a:rPr lang="en-US" dirty="0" smtClean="0"/>
              <a:t>Role F</a:t>
            </a:r>
          </a:p>
        </p:txBody>
      </p:sp>
      <p:sp>
        <p:nvSpPr>
          <p:cNvPr id="11" name="Oval 10"/>
          <p:cNvSpPr/>
          <p:nvPr/>
        </p:nvSpPr>
        <p:spPr>
          <a:xfrm>
            <a:off x="1826449" y="3281680"/>
            <a:ext cx="2504440" cy="2504440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29" tIns="51814" rIns="103629" bIns="51814" rtlCol="0" anchor="ctr"/>
          <a:lstStyle/>
          <a:p>
            <a:pPr algn="ctr"/>
            <a:endParaRPr lang="en-US"/>
          </a:p>
        </p:txBody>
      </p:sp>
      <p:sp>
        <p:nvSpPr>
          <p:cNvPr id="12" name="TextBox 11"/>
          <p:cNvSpPr txBox="1"/>
          <p:nvPr/>
        </p:nvSpPr>
        <p:spPr>
          <a:xfrm>
            <a:off x="2347975" y="4355714"/>
            <a:ext cx="1744318" cy="458583"/>
          </a:xfrm>
          <a:prstGeom prst="rect">
            <a:avLst/>
          </a:prstGeom>
          <a:noFill/>
        </p:spPr>
        <p:txBody>
          <a:bodyPr wrap="none" lIns="103629" tIns="51814" rIns="103629" bIns="51814" rtlCol="0">
            <a:spAutoFit/>
          </a:bodyPr>
          <a:lstStyle/>
          <a:p>
            <a:r>
              <a:rPr lang="en-US" dirty="0" smtClean="0"/>
              <a:t>Core Process</a:t>
            </a:r>
            <a:endParaRPr lang="en-US" dirty="0"/>
          </a:p>
        </p:txBody>
      </p:sp>
      <p:cxnSp>
        <p:nvCxnSpPr>
          <p:cNvPr id="16" name="Straight Connector 15"/>
          <p:cNvCxnSpPr>
            <a:stCxn id="6" idx="4"/>
            <a:endCxn id="8" idx="0"/>
          </p:cNvCxnSpPr>
          <p:nvPr/>
        </p:nvCxnSpPr>
        <p:spPr>
          <a:xfrm>
            <a:off x="3618097" y="2967175"/>
            <a:ext cx="1058232" cy="299166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>
            <a:stCxn id="6" idx="4"/>
            <a:endCxn id="9" idx="1"/>
          </p:cNvCxnSpPr>
          <p:nvPr/>
        </p:nvCxnSpPr>
        <p:spPr>
          <a:xfrm>
            <a:off x="3618098" y="2967176"/>
            <a:ext cx="1123638" cy="6389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>
            <a:stCxn id="6" idx="4"/>
            <a:endCxn id="4" idx="6"/>
          </p:cNvCxnSpPr>
          <p:nvPr/>
        </p:nvCxnSpPr>
        <p:spPr>
          <a:xfrm flipH="1">
            <a:off x="1381760" y="2967175"/>
            <a:ext cx="2236338" cy="178262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>
            <a:stCxn id="6" idx="4"/>
            <a:endCxn id="10" idx="6"/>
          </p:cNvCxnSpPr>
          <p:nvPr/>
        </p:nvCxnSpPr>
        <p:spPr>
          <a:xfrm flipH="1" flipV="1">
            <a:off x="1945034" y="2936240"/>
            <a:ext cx="1673064" cy="3093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/>
          <p:cNvCxnSpPr>
            <a:stCxn id="9" idx="1"/>
            <a:endCxn id="10" idx="6"/>
          </p:cNvCxnSpPr>
          <p:nvPr/>
        </p:nvCxnSpPr>
        <p:spPr>
          <a:xfrm flipH="1" flipV="1">
            <a:off x="1945033" y="2936240"/>
            <a:ext cx="2796702" cy="66992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/>
          <p:cNvCxnSpPr>
            <a:stCxn id="9" idx="1"/>
            <a:endCxn id="4" idx="6"/>
          </p:cNvCxnSpPr>
          <p:nvPr/>
        </p:nvCxnSpPr>
        <p:spPr>
          <a:xfrm flipH="1">
            <a:off x="1381760" y="3606166"/>
            <a:ext cx="3359975" cy="114363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/>
          <p:cNvCxnSpPr>
            <a:stCxn id="9" idx="1"/>
          </p:cNvCxnSpPr>
          <p:nvPr/>
        </p:nvCxnSpPr>
        <p:spPr>
          <a:xfrm flipH="1">
            <a:off x="2171890" y="3606166"/>
            <a:ext cx="2569846" cy="23526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/>
          <p:cNvCxnSpPr>
            <a:stCxn id="9" idx="1"/>
            <a:endCxn id="8" idx="0"/>
          </p:cNvCxnSpPr>
          <p:nvPr/>
        </p:nvCxnSpPr>
        <p:spPr>
          <a:xfrm flipH="1">
            <a:off x="4676330" y="3606166"/>
            <a:ext cx="65406" cy="23526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>
            <a:stCxn id="8" idx="0"/>
          </p:cNvCxnSpPr>
          <p:nvPr/>
        </p:nvCxnSpPr>
        <p:spPr>
          <a:xfrm flipH="1" flipV="1">
            <a:off x="1945034" y="2967175"/>
            <a:ext cx="2731295" cy="299166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>
            <a:stCxn id="8" idx="0"/>
            <a:endCxn id="4" idx="6"/>
          </p:cNvCxnSpPr>
          <p:nvPr/>
        </p:nvCxnSpPr>
        <p:spPr>
          <a:xfrm flipH="1" flipV="1">
            <a:off x="1381761" y="4749800"/>
            <a:ext cx="3294569" cy="12090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/>
          <p:cNvCxnSpPr>
            <a:stCxn id="8" idx="0"/>
          </p:cNvCxnSpPr>
          <p:nvPr/>
        </p:nvCxnSpPr>
        <p:spPr>
          <a:xfrm flipH="1">
            <a:off x="2171889" y="5958840"/>
            <a:ext cx="250444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/>
          <p:cNvCxnSpPr>
            <a:endCxn id="10" idx="6"/>
          </p:cNvCxnSpPr>
          <p:nvPr/>
        </p:nvCxnSpPr>
        <p:spPr>
          <a:xfrm flipH="1" flipV="1">
            <a:off x="1945034" y="2936240"/>
            <a:ext cx="226856" cy="30226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/>
          <p:cNvCxnSpPr>
            <a:endCxn id="4" idx="6"/>
          </p:cNvCxnSpPr>
          <p:nvPr/>
        </p:nvCxnSpPr>
        <p:spPr>
          <a:xfrm flipH="1" flipV="1">
            <a:off x="1381761" y="4749800"/>
            <a:ext cx="790129" cy="12090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/>
          <p:cNvCxnSpPr>
            <a:stCxn id="4" idx="6"/>
            <a:endCxn id="10" idx="6"/>
          </p:cNvCxnSpPr>
          <p:nvPr/>
        </p:nvCxnSpPr>
        <p:spPr>
          <a:xfrm flipV="1">
            <a:off x="1381760" y="2936240"/>
            <a:ext cx="563273" cy="181356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/>
          <p:cNvSpPr txBox="1"/>
          <p:nvPr/>
        </p:nvSpPr>
        <p:spPr>
          <a:xfrm>
            <a:off x="6045200" y="2239728"/>
            <a:ext cx="3799840" cy="4569456"/>
          </a:xfrm>
          <a:prstGeom prst="rect">
            <a:avLst/>
          </a:prstGeom>
          <a:noFill/>
        </p:spPr>
        <p:txBody>
          <a:bodyPr wrap="square" lIns="103629" tIns="51814" rIns="103629" bIns="51814" rtlCol="0">
            <a:spAutoFit/>
          </a:bodyPr>
          <a:lstStyle/>
          <a:p>
            <a:r>
              <a:rPr lang="en-US" sz="3600" dirty="0"/>
              <a:t>The stronger the “RC” between critical roles, the more successful the organization tends to be in executing its core processes</a:t>
            </a:r>
          </a:p>
        </p:txBody>
      </p:sp>
      <p:cxnSp>
        <p:nvCxnSpPr>
          <p:cNvPr id="13" name="Straight Connector 12"/>
          <p:cNvCxnSpPr>
            <a:stCxn id="6" idx="4"/>
          </p:cNvCxnSpPr>
          <p:nvPr/>
        </p:nvCxnSpPr>
        <p:spPr>
          <a:xfrm flipH="1">
            <a:off x="2171889" y="2967175"/>
            <a:ext cx="1446208" cy="3078025"/>
          </a:xfrm>
          <a:prstGeom prst="line">
            <a:avLst/>
          </a:prstGeom>
          <a:ln w="317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676583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algn="ctr"/>
            <a:r>
              <a:rPr lang="en-US" dirty="0" smtClean="0"/>
              <a:t>Relational Coordination: </a:t>
            </a:r>
            <a:br>
              <a:rPr lang="en-US" dirty="0" smtClean="0"/>
            </a:br>
            <a:r>
              <a:rPr lang="en-US" dirty="0" smtClean="0"/>
              <a:t>7 Core Dimensions</a:t>
            </a:r>
            <a:endParaRPr lang="en-US" dirty="0"/>
          </a:p>
        </p:txBody>
      </p:sp>
      <p:sp>
        <p:nvSpPr>
          <p:cNvPr id="7" name="Content Placeholder 6"/>
          <p:cNvSpPr>
            <a:spLocks noGrp="1"/>
          </p:cNvSpPr>
          <p:nvPr>
            <p:ph idx="1"/>
          </p:nvPr>
        </p:nvSpPr>
        <p:spPr>
          <a:xfrm>
            <a:off x="5527040" y="2600961"/>
            <a:ext cx="4318000" cy="3281679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 fontScale="92500" lnSpcReduction="10000"/>
          </a:bodyPr>
          <a:lstStyle/>
          <a:p>
            <a:pPr marL="0" indent="0" algn="ctr">
              <a:buNone/>
            </a:pPr>
            <a:r>
              <a:rPr lang="en-US" dirty="0" smtClean="0"/>
              <a:t>Communication </a:t>
            </a:r>
          </a:p>
          <a:p>
            <a:r>
              <a:rPr lang="en-US" i="1" dirty="0" smtClean="0"/>
              <a:t>Frequent</a:t>
            </a:r>
          </a:p>
          <a:p>
            <a:r>
              <a:rPr lang="en-US" i="1" dirty="0" smtClean="0"/>
              <a:t>Timely </a:t>
            </a:r>
          </a:p>
          <a:p>
            <a:r>
              <a:rPr lang="en-US" i="1" dirty="0" smtClean="0"/>
              <a:t>Accurate</a:t>
            </a:r>
          </a:p>
          <a:p>
            <a:r>
              <a:rPr lang="en-US" i="1" dirty="0" smtClean="0"/>
              <a:t>Problem-solving</a:t>
            </a:r>
          </a:p>
        </p:txBody>
      </p:sp>
      <p:sp>
        <p:nvSpPr>
          <p:cNvPr id="8" name="Rounded Rectangle 7"/>
          <p:cNvSpPr/>
          <p:nvPr/>
        </p:nvSpPr>
        <p:spPr>
          <a:xfrm>
            <a:off x="690880" y="2600960"/>
            <a:ext cx="4145280" cy="3281680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29" tIns="51814" rIns="103629" bIns="51814" rtlCol="0" anchor="ctr"/>
          <a:lstStyle/>
          <a:p>
            <a:pPr algn="ctr"/>
            <a:r>
              <a:rPr lang="en-US" sz="3600" i="1" dirty="0"/>
              <a:t>Shared Knowledge</a:t>
            </a:r>
          </a:p>
          <a:p>
            <a:pPr algn="ctr"/>
            <a:r>
              <a:rPr lang="en-US" sz="3600" i="1" dirty="0"/>
              <a:t>Shared Goals</a:t>
            </a:r>
          </a:p>
          <a:p>
            <a:pPr algn="ctr"/>
            <a:r>
              <a:rPr lang="en-US" sz="3600" i="1" dirty="0"/>
              <a:t>Mutual Respect</a:t>
            </a:r>
          </a:p>
        </p:txBody>
      </p:sp>
      <p:sp>
        <p:nvSpPr>
          <p:cNvPr id="9" name="Curved Down Arrow 8"/>
          <p:cNvSpPr/>
          <p:nvPr/>
        </p:nvSpPr>
        <p:spPr>
          <a:xfrm>
            <a:off x="3108960" y="1219200"/>
            <a:ext cx="4058920" cy="1209040"/>
          </a:xfrm>
          <a:prstGeom prst="curvedDownArrow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29" tIns="51814" rIns="103629" bIns="51814"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0" name="Curved Down Arrow 9"/>
          <p:cNvSpPr/>
          <p:nvPr/>
        </p:nvSpPr>
        <p:spPr>
          <a:xfrm rot="10800000">
            <a:off x="3022600" y="6055360"/>
            <a:ext cx="4058920" cy="1036320"/>
          </a:xfrm>
          <a:prstGeom prst="curvedDownArrow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29" tIns="51814" rIns="103629" bIns="51814"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8458200" y="7172236"/>
            <a:ext cx="1981200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dirty="0"/>
              <a:t>Adapted from: </a:t>
            </a:r>
            <a:r>
              <a:rPr lang="en-US" sz="1100" u="sng" dirty="0">
                <a:hlinkClick r:id="rId3"/>
              </a:rPr>
              <a:t>http://rcrc.brandeis.edu/about-rc/what%20is%20RC.html</a:t>
            </a:r>
            <a:endParaRPr lang="en-US" sz="1100" dirty="0"/>
          </a:p>
        </p:txBody>
      </p:sp>
    </p:spTree>
    <p:extLst>
      <p:ext uri="{BB962C8B-B14F-4D97-AF65-F5344CB8AC3E}">
        <p14:creationId xmlns:p14="http://schemas.microsoft.com/office/powerpoint/2010/main" val="17747446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18159" y="345440"/>
            <a:ext cx="9326880" cy="12954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Relational Coordination: </a:t>
            </a:r>
            <a:br>
              <a:rPr lang="en-US" dirty="0" smtClean="0"/>
            </a:br>
            <a:r>
              <a:rPr lang="en-US" dirty="0" smtClean="0"/>
              <a:t>When It Matters</a:t>
            </a:r>
            <a:endParaRPr lang="en-US" dirty="0"/>
          </a:p>
        </p:txBody>
      </p:sp>
      <p:sp>
        <p:nvSpPr>
          <p:cNvPr id="5" name="Freeform 4"/>
          <p:cNvSpPr/>
          <p:nvPr/>
        </p:nvSpPr>
        <p:spPr>
          <a:xfrm>
            <a:off x="3642773" y="1877678"/>
            <a:ext cx="3077654" cy="3077654"/>
          </a:xfrm>
          <a:custGeom>
            <a:avLst/>
            <a:gdLst>
              <a:gd name="connsiteX0" fmla="*/ 0 w 2715577"/>
              <a:gd name="connsiteY0" fmla="*/ 1357789 h 2715577"/>
              <a:gd name="connsiteX1" fmla="*/ 1357789 w 2715577"/>
              <a:gd name="connsiteY1" fmla="*/ 0 h 2715577"/>
              <a:gd name="connsiteX2" fmla="*/ 2715578 w 2715577"/>
              <a:gd name="connsiteY2" fmla="*/ 1357789 h 2715577"/>
              <a:gd name="connsiteX3" fmla="*/ 1357789 w 2715577"/>
              <a:gd name="connsiteY3" fmla="*/ 2715578 h 2715577"/>
              <a:gd name="connsiteX4" fmla="*/ 0 w 2715577"/>
              <a:gd name="connsiteY4" fmla="*/ 1357789 h 27155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15577" h="2715577">
                <a:moveTo>
                  <a:pt x="0" y="1357789"/>
                </a:moveTo>
                <a:cubicBezTo>
                  <a:pt x="0" y="607903"/>
                  <a:pt x="607903" y="0"/>
                  <a:pt x="1357789" y="0"/>
                </a:cubicBezTo>
                <a:cubicBezTo>
                  <a:pt x="2107675" y="0"/>
                  <a:pt x="2715578" y="607903"/>
                  <a:pt x="2715578" y="1357789"/>
                </a:cubicBezTo>
                <a:cubicBezTo>
                  <a:pt x="2715578" y="2107675"/>
                  <a:pt x="2107675" y="2715578"/>
                  <a:pt x="1357789" y="2715578"/>
                </a:cubicBezTo>
                <a:cubicBezTo>
                  <a:pt x="607903" y="2715578"/>
                  <a:pt x="0" y="2107675"/>
                  <a:pt x="0" y="1357789"/>
                </a:cubicBezTo>
                <a:close/>
              </a:path>
            </a:pathLst>
          </a:custGeom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5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50000"/>
              <a:hueOff val="0"/>
              <a:satOff val="0"/>
              <a:lumOff val="0"/>
              <a:alphaOff val="0"/>
            </a:schemeClr>
          </a:effectRef>
          <a:fontRef idx="minor">
            <a:schemeClr val="tx1"/>
          </a:fontRef>
        </p:style>
        <p:txBody>
          <a:bodyPr spcFirstLastPara="0" vert="horz" wrap="square" lIns="410342" tIns="538574" rIns="410342" bIns="1154086" numCol="1" spcCol="1439" anchor="ctr" anchorCtr="0">
            <a:noAutofit/>
          </a:bodyPr>
          <a:lstStyle/>
          <a:p>
            <a:pPr algn="ctr" defTabSz="1108254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en-US" sz="2500" dirty="0"/>
              <a:t>Task Interdependence</a:t>
            </a:r>
          </a:p>
        </p:txBody>
      </p:sp>
      <p:sp>
        <p:nvSpPr>
          <p:cNvPr id="6" name="Freeform 5"/>
          <p:cNvSpPr/>
          <p:nvPr/>
        </p:nvSpPr>
        <p:spPr>
          <a:xfrm>
            <a:off x="4753293" y="3801212"/>
            <a:ext cx="3077654" cy="3077654"/>
          </a:xfrm>
          <a:custGeom>
            <a:avLst/>
            <a:gdLst>
              <a:gd name="connsiteX0" fmla="*/ 0 w 2715577"/>
              <a:gd name="connsiteY0" fmla="*/ 1357789 h 2715577"/>
              <a:gd name="connsiteX1" fmla="*/ 1357789 w 2715577"/>
              <a:gd name="connsiteY1" fmla="*/ 0 h 2715577"/>
              <a:gd name="connsiteX2" fmla="*/ 2715578 w 2715577"/>
              <a:gd name="connsiteY2" fmla="*/ 1357789 h 2715577"/>
              <a:gd name="connsiteX3" fmla="*/ 1357789 w 2715577"/>
              <a:gd name="connsiteY3" fmla="*/ 2715578 h 2715577"/>
              <a:gd name="connsiteX4" fmla="*/ 0 w 2715577"/>
              <a:gd name="connsiteY4" fmla="*/ 1357789 h 27155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15577" h="2715577">
                <a:moveTo>
                  <a:pt x="0" y="1357789"/>
                </a:moveTo>
                <a:cubicBezTo>
                  <a:pt x="0" y="607903"/>
                  <a:pt x="607903" y="0"/>
                  <a:pt x="1357789" y="0"/>
                </a:cubicBezTo>
                <a:cubicBezTo>
                  <a:pt x="2107675" y="0"/>
                  <a:pt x="2715578" y="607903"/>
                  <a:pt x="2715578" y="1357789"/>
                </a:cubicBezTo>
                <a:cubicBezTo>
                  <a:pt x="2715578" y="2107675"/>
                  <a:pt x="2107675" y="2715578"/>
                  <a:pt x="1357789" y="2715578"/>
                </a:cubicBezTo>
                <a:cubicBezTo>
                  <a:pt x="607903" y="2715578"/>
                  <a:pt x="0" y="2107675"/>
                  <a:pt x="0" y="1357789"/>
                </a:cubicBezTo>
                <a:close/>
              </a:path>
            </a:pathLst>
          </a:custGeom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5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50000"/>
              <a:hueOff val="0"/>
              <a:satOff val="0"/>
              <a:lumOff val="0"/>
              <a:alphaOff val="0"/>
            </a:schemeClr>
          </a:effectRef>
          <a:fontRef idx="minor">
            <a:schemeClr val="tx1"/>
          </a:fontRef>
        </p:style>
        <p:txBody>
          <a:bodyPr spcFirstLastPara="0" vert="horz" wrap="square" lIns="941222" tIns="795037" rIns="289804" bIns="589867" numCol="1" spcCol="1439" anchor="ctr" anchorCtr="0">
            <a:noAutofit/>
          </a:bodyPr>
          <a:lstStyle/>
          <a:p>
            <a:pPr algn="ctr" defTabSz="1108254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en-US" sz="2500" dirty="0"/>
              <a:t>Uncertainty</a:t>
            </a:r>
          </a:p>
        </p:txBody>
      </p:sp>
      <p:sp>
        <p:nvSpPr>
          <p:cNvPr id="7" name="Freeform 6"/>
          <p:cNvSpPr/>
          <p:nvPr/>
        </p:nvSpPr>
        <p:spPr>
          <a:xfrm>
            <a:off x="2532253" y="3801212"/>
            <a:ext cx="3077654" cy="3077654"/>
          </a:xfrm>
          <a:custGeom>
            <a:avLst/>
            <a:gdLst>
              <a:gd name="connsiteX0" fmla="*/ 0 w 2715577"/>
              <a:gd name="connsiteY0" fmla="*/ 1357789 h 2715577"/>
              <a:gd name="connsiteX1" fmla="*/ 1357789 w 2715577"/>
              <a:gd name="connsiteY1" fmla="*/ 0 h 2715577"/>
              <a:gd name="connsiteX2" fmla="*/ 2715578 w 2715577"/>
              <a:gd name="connsiteY2" fmla="*/ 1357789 h 2715577"/>
              <a:gd name="connsiteX3" fmla="*/ 1357789 w 2715577"/>
              <a:gd name="connsiteY3" fmla="*/ 2715578 h 2715577"/>
              <a:gd name="connsiteX4" fmla="*/ 0 w 2715577"/>
              <a:gd name="connsiteY4" fmla="*/ 1357789 h 27155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15577" h="2715577">
                <a:moveTo>
                  <a:pt x="0" y="1357789"/>
                </a:moveTo>
                <a:cubicBezTo>
                  <a:pt x="0" y="607903"/>
                  <a:pt x="607903" y="0"/>
                  <a:pt x="1357789" y="0"/>
                </a:cubicBezTo>
                <a:cubicBezTo>
                  <a:pt x="2107675" y="0"/>
                  <a:pt x="2715578" y="607903"/>
                  <a:pt x="2715578" y="1357789"/>
                </a:cubicBezTo>
                <a:cubicBezTo>
                  <a:pt x="2715578" y="2107675"/>
                  <a:pt x="2107675" y="2715578"/>
                  <a:pt x="1357789" y="2715578"/>
                </a:cubicBezTo>
                <a:cubicBezTo>
                  <a:pt x="607903" y="2715578"/>
                  <a:pt x="0" y="2107675"/>
                  <a:pt x="0" y="1357789"/>
                </a:cubicBezTo>
                <a:close/>
              </a:path>
            </a:pathLst>
          </a:custGeom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5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50000"/>
              <a:hueOff val="0"/>
              <a:satOff val="0"/>
              <a:lumOff val="0"/>
              <a:alphaOff val="0"/>
            </a:schemeClr>
          </a:effectRef>
          <a:fontRef idx="minor">
            <a:schemeClr val="tx1"/>
          </a:fontRef>
        </p:style>
        <p:txBody>
          <a:bodyPr spcFirstLastPara="0" vert="horz" wrap="square" lIns="289804" tIns="795037" rIns="941222" bIns="589867" numCol="1" spcCol="1439" anchor="ctr" anchorCtr="0">
            <a:noAutofit/>
          </a:bodyPr>
          <a:lstStyle/>
          <a:p>
            <a:pPr algn="ctr" defTabSz="1108254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en-US" sz="2500" dirty="0"/>
              <a:t>Time Constraint</a:t>
            </a:r>
          </a:p>
        </p:txBody>
      </p:sp>
    </p:spTree>
    <p:extLst>
      <p:ext uri="{BB962C8B-B14F-4D97-AF65-F5344CB8AC3E}">
        <p14:creationId xmlns:p14="http://schemas.microsoft.com/office/powerpoint/2010/main" val="30577338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Relational Coordination:</a:t>
            </a:r>
            <a:br>
              <a:rPr lang="en-US" dirty="0" smtClean="0"/>
            </a:br>
            <a:r>
              <a:rPr lang="en-US" dirty="0" smtClean="0"/>
              <a:t>Improvement Framework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r>
              <a:rPr lang="en-US" dirty="0" smtClean="0"/>
              <a:t>Step I:	</a:t>
            </a:r>
            <a:r>
              <a:rPr lang="en-US" dirty="0"/>
              <a:t>	</a:t>
            </a:r>
            <a:r>
              <a:rPr lang="en-US" dirty="0" smtClean="0"/>
              <a:t>Identify </a:t>
            </a:r>
            <a:r>
              <a:rPr lang="en-US" dirty="0"/>
              <a:t>core process</a:t>
            </a:r>
          </a:p>
          <a:p>
            <a:pPr marL="0" indent="0">
              <a:buNone/>
            </a:pPr>
            <a:r>
              <a:rPr lang="en-US" dirty="0" smtClean="0"/>
              <a:t>Step II: 	Map out critical roles</a:t>
            </a:r>
          </a:p>
          <a:p>
            <a:pPr marL="0" indent="0">
              <a:buNone/>
            </a:pPr>
            <a:r>
              <a:rPr lang="en-US" dirty="0" smtClean="0"/>
              <a:t>Step III:	Survey to assess RC between roles</a:t>
            </a:r>
          </a:p>
          <a:p>
            <a:pPr marL="0" indent="0">
              <a:buNone/>
            </a:pPr>
            <a:r>
              <a:rPr lang="en-US" dirty="0" smtClean="0"/>
              <a:t>Step IV:	Identify RC strengths/weaknesses</a:t>
            </a:r>
          </a:p>
          <a:p>
            <a:pPr marL="0" indent="0">
              <a:buNone/>
            </a:pPr>
            <a:r>
              <a:rPr lang="en-US" dirty="0" smtClean="0"/>
              <a:t>Step V:	Design/implement interventions to 		improve RC weaknesses</a:t>
            </a:r>
          </a:p>
          <a:p>
            <a:pPr marL="0" indent="0">
              <a:buNone/>
            </a:pPr>
            <a:r>
              <a:rPr lang="en-US" dirty="0" smtClean="0"/>
              <a:t>Step VI:	Re-assess outcomes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6582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" dur="5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Group 36"/>
          <p:cNvGrpSpPr/>
          <p:nvPr/>
        </p:nvGrpSpPr>
        <p:grpSpPr>
          <a:xfrm>
            <a:off x="3629842" y="2794991"/>
            <a:ext cx="6560638" cy="3358481"/>
            <a:chOff x="1267582" y="-59182"/>
            <a:chExt cx="7839005" cy="7066574"/>
          </a:xfrm>
        </p:grpSpPr>
        <p:sp>
          <p:nvSpPr>
            <p:cNvPr id="6" name="Oval 5"/>
            <p:cNvSpPr/>
            <p:nvPr/>
          </p:nvSpPr>
          <p:spPr>
            <a:xfrm>
              <a:off x="2962543" y="5875277"/>
              <a:ext cx="2002972" cy="113211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587" dirty="0">
                  <a:solidFill>
                    <a:prstClr val="white"/>
                  </a:solidFill>
                </a:rPr>
                <a:t>Case Managers</a:t>
              </a:r>
            </a:p>
          </p:txBody>
        </p:sp>
        <p:sp>
          <p:nvSpPr>
            <p:cNvPr id="7" name="Oval 6"/>
            <p:cNvSpPr/>
            <p:nvPr/>
          </p:nvSpPr>
          <p:spPr>
            <a:xfrm>
              <a:off x="1267582" y="2638168"/>
              <a:ext cx="2002971" cy="113211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587" dirty="0">
                  <a:solidFill>
                    <a:prstClr val="white"/>
                  </a:solidFill>
                </a:rPr>
                <a:t>Nurses</a:t>
              </a:r>
            </a:p>
          </p:txBody>
        </p:sp>
        <p:sp>
          <p:nvSpPr>
            <p:cNvPr id="8" name="Oval 7"/>
            <p:cNvSpPr/>
            <p:nvPr/>
          </p:nvSpPr>
          <p:spPr>
            <a:xfrm>
              <a:off x="5658989" y="-59182"/>
              <a:ext cx="2002971" cy="113211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587" dirty="0">
                  <a:solidFill>
                    <a:prstClr val="white"/>
                  </a:solidFill>
                </a:rPr>
                <a:t>Physicians</a:t>
              </a:r>
            </a:p>
          </p:txBody>
        </p:sp>
        <p:sp>
          <p:nvSpPr>
            <p:cNvPr id="9" name="Oval 8"/>
            <p:cNvSpPr/>
            <p:nvPr/>
          </p:nvSpPr>
          <p:spPr>
            <a:xfrm>
              <a:off x="7103616" y="2664139"/>
              <a:ext cx="2002971" cy="113211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587" dirty="0">
                  <a:solidFill>
                    <a:prstClr val="white"/>
                  </a:solidFill>
                </a:rPr>
                <a:t>Social Workers</a:t>
              </a:r>
            </a:p>
          </p:txBody>
        </p:sp>
        <p:sp>
          <p:nvSpPr>
            <p:cNvPr id="10" name="Oval 9"/>
            <p:cNvSpPr/>
            <p:nvPr/>
          </p:nvSpPr>
          <p:spPr>
            <a:xfrm>
              <a:off x="5880559" y="5875277"/>
              <a:ext cx="2002972" cy="113211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587" dirty="0">
                  <a:solidFill>
                    <a:prstClr val="white"/>
                  </a:solidFill>
                </a:rPr>
                <a:t>Physical Therapists</a:t>
              </a:r>
            </a:p>
          </p:txBody>
        </p:sp>
        <p:cxnSp>
          <p:nvCxnSpPr>
            <p:cNvPr id="12" name="Straight Connector 11"/>
            <p:cNvCxnSpPr>
              <a:stCxn id="6" idx="0"/>
              <a:endCxn id="7" idx="6"/>
            </p:cNvCxnSpPr>
            <p:nvPr/>
          </p:nvCxnSpPr>
          <p:spPr>
            <a:xfrm flipH="1" flipV="1">
              <a:off x="3270554" y="3204225"/>
              <a:ext cx="693475" cy="267105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>
              <a:stCxn id="6" idx="0"/>
              <a:endCxn id="8" idx="4"/>
            </p:cNvCxnSpPr>
            <p:nvPr/>
          </p:nvCxnSpPr>
          <p:spPr>
            <a:xfrm flipV="1">
              <a:off x="3964028" y="1072933"/>
              <a:ext cx="2696446" cy="480234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>
              <a:stCxn id="6" idx="0"/>
              <a:endCxn id="9" idx="2"/>
            </p:cNvCxnSpPr>
            <p:nvPr/>
          </p:nvCxnSpPr>
          <p:spPr>
            <a:xfrm flipV="1">
              <a:off x="3964028" y="3230196"/>
              <a:ext cx="3139587" cy="264508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/>
            <p:cNvCxnSpPr>
              <a:stCxn id="6" idx="0"/>
              <a:endCxn id="10" idx="2"/>
            </p:cNvCxnSpPr>
            <p:nvPr/>
          </p:nvCxnSpPr>
          <p:spPr>
            <a:xfrm>
              <a:off x="3964028" y="5875277"/>
              <a:ext cx="1916531" cy="56605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>
              <a:stCxn id="7" idx="6"/>
              <a:endCxn id="8" idx="4"/>
            </p:cNvCxnSpPr>
            <p:nvPr/>
          </p:nvCxnSpPr>
          <p:spPr>
            <a:xfrm flipV="1">
              <a:off x="3270554" y="1072933"/>
              <a:ext cx="3389921" cy="2131293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>
              <a:stCxn id="7" idx="6"/>
              <a:endCxn id="9" idx="2"/>
            </p:cNvCxnSpPr>
            <p:nvPr/>
          </p:nvCxnSpPr>
          <p:spPr>
            <a:xfrm>
              <a:off x="3270554" y="3204225"/>
              <a:ext cx="3833062" cy="2597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>
              <a:stCxn id="7" idx="6"/>
              <a:endCxn id="10" idx="2"/>
            </p:cNvCxnSpPr>
            <p:nvPr/>
          </p:nvCxnSpPr>
          <p:spPr>
            <a:xfrm>
              <a:off x="3270554" y="3204225"/>
              <a:ext cx="2610006" cy="3237109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>
              <a:stCxn id="8" idx="4"/>
              <a:endCxn id="9" idx="2"/>
            </p:cNvCxnSpPr>
            <p:nvPr/>
          </p:nvCxnSpPr>
          <p:spPr>
            <a:xfrm>
              <a:off x="6660475" y="1072933"/>
              <a:ext cx="443141" cy="2157264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>
              <a:stCxn id="8" idx="4"/>
              <a:endCxn id="10" idx="2"/>
            </p:cNvCxnSpPr>
            <p:nvPr/>
          </p:nvCxnSpPr>
          <p:spPr>
            <a:xfrm flipH="1">
              <a:off x="5880559" y="1072933"/>
              <a:ext cx="779915" cy="536840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>
              <a:stCxn id="9" idx="2"/>
              <a:endCxn id="10" idx="2"/>
            </p:cNvCxnSpPr>
            <p:nvPr/>
          </p:nvCxnSpPr>
          <p:spPr>
            <a:xfrm flipH="1">
              <a:off x="5880559" y="3230196"/>
              <a:ext cx="1223056" cy="3211138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Table 38"/>
          <p:cNvGraphicFramePr>
            <a:graphicFrameLocks noGrp="1"/>
          </p:cNvGraphicFramePr>
          <p:nvPr>
            <p:extLst/>
          </p:nvPr>
        </p:nvGraphicFramePr>
        <p:xfrm>
          <a:off x="172720" y="2486051"/>
          <a:ext cx="3058388" cy="36674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58388"/>
              </a:tblGrid>
              <a:tr h="420285">
                <a:tc>
                  <a:txBody>
                    <a:bodyPr/>
                    <a:lstStyle/>
                    <a:p>
                      <a:r>
                        <a:rPr lang="en-US" sz="2000" dirty="0" smtClean="0"/>
                        <a:t>Relational Coordination</a:t>
                      </a:r>
                      <a:endParaRPr lang="en-US" sz="2000" dirty="0"/>
                    </a:p>
                  </a:txBody>
                  <a:tcPr marL="103632" marR="103632" marT="51816" marB="51816"/>
                </a:tc>
              </a:tr>
              <a:tr h="420285">
                <a:tc>
                  <a:txBody>
                    <a:bodyPr/>
                    <a:lstStyle/>
                    <a:p>
                      <a:r>
                        <a:rPr lang="en-US" sz="2000" dirty="0" smtClean="0"/>
                        <a:t>Shared Goals</a:t>
                      </a:r>
                    </a:p>
                  </a:txBody>
                  <a:tcPr marL="103632" marR="103632" marT="51816" marB="51816"/>
                </a:tc>
              </a:tr>
              <a:tr h="420285">
                <a:tc>
                  <a:txBody>
                    <a:bodyPr/>
                    <a:lstStyle/>
                    <a:p>
                      <a:r>
                        <a:rPr lang="en-US" sz="2000" dirty="0" smtClean="0"/>
                        <a:t>Shared Knowledge</a:t>
                      </a:r>
                      <a:endParaRPr lang="en-US" sz="2000" dirty="0"/>
                    </a:p>
                  </a:txBody>
                  <a:tcPr marL="103632" marR="103632" marT="51816" marB="51816"/>
                </a:tc>
              </a:tr>
              <a:tr h="420285">
                <a:tc>
                  <a:txBody>
                    <a:bodyPr/>
                    <a:lstStyle/>
                    <a:p>
                      <a:r>
                        <a:rPr lang="en-US" sz="2000" dirty="0" smtClean="0"/>
                        <a:t>Mutual Respect</a:t>
                      </a:r>
                      <a:endParaRPr lang="en-US" sz="2000" dirty="0"/>
                    </a:p>
                  </a:txBody>
                  <a:tcPr marL="103632" marR="103632" marT="51816" marB="51816"/>
                </a:tc>
              </a:tr>
              <a:tr h="420285">
                <a:tc>
                  <a:txBody>
                    <a:bodyPr/>
                    <a:lstStyle/>
                    <a:p>
                      <a:r>
                        <a:rPr lang="en-US" sz="2000" dirty="0" smtClean="0"/>
                        <a:t>Communication: Frequent</a:t>
                      </a:r>
                      <a:endParaRPr lang="en-US" sz="2000" dirty="0"/>
                    </a:p>
                  </a:txBody>
                  <a:tcPr marL="103632" marR="103632" marT="51816" marB="51816"/>
                </a:tc>
              </a:tr>
              <a:tr h="420285">
                <a:tc>
                  <a:txBody>
                    <a:bodyPr/>
                    <a:lstStyle/>
                    <a:p>
                      <a:r>
                        <a:rPr lang="en-US" sz="2000" dirty="0" smtClean="0"/>
                        <a:t>Communication: Accurate</a:t>
                      </a:r>
                      <a:endParaRPr lang="en-US" sz="2000" dirty="0"/>
                    </a:p>
                  </a:txBody>
                  <a:tcPr marL="103632" marR="103632" marT="51816" marB="51816"/>
                </a:tc>
              </a:tr>
              <a:tr h="420285">
                <a:tc>
                  <a:txBody>
                    <a:bodyPr/>
                    <a:lstStyle/>
                    <a:p>
                      <a:r>
                        <a:rPr lang="en-US" sz="2000" dirty="0" smtClean="0"/>
                        <a:t>Communication: Timely</a:t>
                      </a:r>
                    </a:p>
                  </a:txBody>
                  <a:tcPr marL="103632" marR="103632" marT="51816" marB="51816"/>
                </a:tc>
              </a:tr>
              <a:tr h="725424">
                <a:tc>
                  <a:txBody>
                    <a:bodyPr/>
                    <a:lstStyle/>
                    <a:p>
                      <a:r>
                        <a:rPr lang="en-US" sz="2000" dirty="0" smtClean="0"/>
                        <a:t>Communication: Problem</a:t>
                      </a:r>
                      <a:r>
                        <a:rPr lang="en-US" sz="2000" baseline="0" dirty="0" smtClean="0"/>
                        <a:t>-Solving</a:t>
                      </a:r>
                      <a:endParaRPr lang="en-US" sz="2000" dirty="0"/>
                    </a:p>
                  </a:txBody>
                  <a:tcPr marL="103632" marR="103632" marT="51816" marB="51816"/>
                </a:tc>
              </a:tr>
            </a:tbl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Relational Coordination: Matrix</a:t>
            </a:r>
            <a:endParaRPr lang="en-US" dirty="0"/>
          </a:p>
        </p:txBody>
      </p:sp>
      <p:sp>
        <p:nvSpPr>
          <p:cNvPr id="23" name="Oval 22"/>
          <p:cNvSpPr/>
          <p:nvPr/>
        </p:nvSpPr>
        <p:spPr>
          <a:xfrm>
            <a:off x="5146109" y="2794991"/>
            <a:ext cx="1676331" cy="538052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87" dirty="0">
                <a:solidFill>
                  <a:prstClr val="white"/>
                </a:solidFill>
              </a:rPr>
              <a:t>Pt Care Technicians</a:t>
            </a:r>
          </a:p>
        </p:txBody>
      </p:sp>
      <p:cxnSp>
        <p:nvCxnSpPr>
          <p:cNvPr id="11" name="Straight Connector 10"/>
          <p:cNvCxnSpPr>
            <a:stCxn id="7" idx="6"/>
            <a:endCxn id="23" idx="4"/>
          </p:cNvCxnSpPr>
          <p:nvPr/>
        </p:nvCxnSpPr>
        <p:spPr>
          <a:xfrm flipV="1">
            <a:off x="5306174" y="3333043"/>
            <a:ext cx="678101" cy="101292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>
            <a:stCxn id="6" idx="0"/>
            <a:endCxn id="23" idx="4"/>
          </p:cNvCxnSpPr>
          <p:nvPr/>
        </p:nvCxnSpPr>
        <p:spPr>
          <a:xfrm flipV="1">
            <a:off x="5886558" y="3333043"/>
            <a:ext cx="97716" cy="228237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>
            <a:stCxn id="10" idx="2"/>
            <a:endCxn id="23" idx="4"/>
          </p:cNvCxnSpPr>
          <p:nvPr/>
        </p:nvCxnSpPr>
        <p:spPr>
          <a:xfrm flipH="1" flipV="1">
            <a:off x="5984275" y="3333043"/>
            <a:ext cx="1506271" cy="255140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/>
          <p:cNvCxnSpPr>
            <a:stCxn id="23" idx="4"/>
            <a:endCxn id="9" idx="2"/>
          </p:cNvCxnSpPr>
          <p:nvPr/>
        </p:nvCxnSpPr>
        <p:spPr>
          <a:xfrm>
            <a:off x="5984274" y="3333043"/>
            <a:ext cx="2529874" cy="102526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/>
          <p:cNvCxnSpPr>
            <a:stCxn id="23" idx="4"/>
            <a:endCxn id="8" idx="4"/>
          </p:cNvCxnSpPr>
          <p:nvPr/>
        </p:nvCxnSpPr>
        <p:spPr>
          <a:xfrm>
            <a:off x="5984274" y="3333043"/>
            <a:ext cx="2159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/>
          <p:cNvSpPr txBox="1"/>
          <p:nvPr/>
        </p:nvSpPr>
        <p:spPr>
          <a:xfrm>
            <a:off x="5939454" y="4193261"/>
            <a:ext cx="1946361" cy="458583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lIns="103629" tIns="51814" rIns="103629" bIns="51814" rtlCol="0">
            <a:spAutoFit/>
          </a:bodyPr>
          <a:lstStyle/>
          <a:p>
            <a:pPr algn="ctr"/>
            <a:r>
              <a:rPr lang="en-US" dirty="0" smtClean="0"/>
              <a:t>Patient/Family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79349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BIDMC RC Survey Results:</a:t>
            </a:r>
            <a:br>
              <a:rPr lang="en-US" dirty="0" smtClean="0"/>
            </a:br>
            <a:r>
              <a:rPr lang="en-US" dirty="0" smtClean="0"/>
              <a:t>Key Findings Summary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160" y="1952097"/>
            <a:ext cx="9326880" cy="5129425"/>
          </a:xfrm>
        </p:spPr>
        <p:txBody>
          <a:bodyPr>
            <a:normAutofit fontScale="92500" lnSpcReduction="10000"/>
          </a:bodyPr>
          <a:lstStyle/>
          <a:p>
            <a:r>
              <a:rPr lang="en-US" sz="2947" dirty="0"/>
              <a:t>Although frequency of communication is a strength, the quality (timeliness, accuracy) is not</a:t>
            </a:r>
          </a:p>
          <a:p>
            <a:endParaRPr lang="en-US" sz="2947" dirty="0"/>
          </a:p>
          <a:p>
            <a:r>
              <a:rPr lang="en-US" sz="2947" dirty="0"/>
              <a:t>Shared knowledge of each others’ roles is a weakness</a:t>
            </a:r>
          </a:p>
          <a:p>
            <a:endParaRPr lang="en-US" sz="2947" dirty="0"/>
          </a:p>
          <a:p>
            <a:r>
              <a:rPr lang="en-US" sz="2947" dirty="0"/>
              <a:t>Patient care technicians share weak RC with other roles</a:t>
            </a:r>
          </a:p>
          <a:p>
            <a:endParaRPr lang="en-US" sz="2947" dirty="0"/>
          </a:p>
          <a:p>
            <a:r>
              <a:rPr lang="en-US" sz="2947" dirty="0"/>
              <a:t>Social workers share high RC with other roles</a:t>
            </a:r>
          </a:p>
          <a:p>
            <a:endParaRPr lang="en-US" sz="2947" dirty="0"/>
          </a:p>
          <a:p>
            <a:r>
              <a:rPr lang="en-US" sz="2947" dirty="0"/>
              <a:t>Although mutual respect and shared goals aren’t weaknesses, they are not strengths, either</a:t>
            </a:r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52790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Presentation Outline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Background</a:t>
            </a:r>
          </a:p>
          <a:p>
            <a:pPr lvl="1"/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Overview of BIDMC, Past Improvement Work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Structural Intervention: FIRM (Fully Integrated </a:t>
            </a: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Regionalized Micro-teams)</a:t>
            </a:r>
          </a:p>
          <a:p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Functional intervention: M.A.P. </a:t>
            </a:r>
          </a:p>
          <a:p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Outcomes</a:t>
            </a:r>
          </a:p>
          <a:p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Teamwork improvement model:</a:t>
            </a:r>
          </a:p>
          <a:p>
            <a:pPr lvl="1"/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Relational </a:t>
            </a:r>
            <a:r>
              <a:rPr lang="en-US" dirty="0" smtClean="0">
                <a:solidFill>
                  <a:schemeClr val="bg1">
                    <a:lumMod val="75000"/>
                  </a:schemeClr>
                </a:solidFill>
              </a:rPr>
              <a:t>coordination</a:t>
            </a:r>
            <a:endParaRPr lang="en-US" dirty="0">
              <a:solidFill>
                <a:schemeClr val="bg1">
                  <a:lumMod val="75000"/>
                </a:schemeClr>
              </a:solidFill>
            </a:endParaRPr>
          </a:p>
          <a:p>
            <a:r>
              <a:rPr lang="en-US" b="1" dirty="0" smtClean="0"/>
              <a:t>Lessons Learned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104692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Lessons Learned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160" y="1295400"/>
            <a:ext cx="9326880" cy="5495185"/>
          </a:xfrm>
        </p:spPr>
        <p:txBody>
          <a:bodyPr>
            <a:normAutofit/>
          </a:bodyPr>
          <a:lstStyle/>
          <a:p>
            <a:r>
              <a:rPr lang="en-US" sz="2800" dirty="0" smtClean="0"/>
              <a:t>Importance of:</a:t>
            </a:r>
          </a:p>
          <a:p>
            <a:pPr lvl="1"/>
            <a:r>
              <a:rPr lang="en-US" sz="2000" dirty="0" smtClean="0"/>
              <a:t>Direct involvement by key leadership (Medical Directors, Nurse Directors, &amp; Chief Resident)</a:t>
            </a:r>
          </a:p>
          <a:p>
            <a:pPr lvl="1"/>
            <a:r>
              <a:rPr lang="en-US" sz="2000" dirty="0" smtClean="0"/>
              <a:t>Expert</a:t>
            </a:r>
            <a:r>
              <a:rPr lang="en-US" sz="2000" dirty="0"/>
              <a:t>, embedded, improvement coaching and </a:t>
            </a:r>
            <a:r>
              <a:rPr lang="en-US" sz="2000" dirty="0" smtClean="0"/>
              <a:t>facilitation (</a:t>
            </a:r>
            <a:r>
              <a:rPr lang="en-US" sz="2000" i="1" dirty="0" smtClean="0"/>
              <a:t>Office of Improvement &amp; Innovation – i</a:t>
            </a:r>
            <a:r>
              <a:rPr lang="en-US" sz="2000" i="1" baseline="30000" dirty="0" smtClean="0"/>
              <a:t>2</a:t>
            </a:r>
            <a:r>
              <a:rPr lang="en-US" sz="2000" dirty="0" smtClean="0"/>
              <a:t>)</a:t>
            </a:r>
            <a:endParaRPr lang="en-US" sz="2800" dirty="0" smtClean="0"/>
          </a:p>
          <a:p>
            <a:endParaRPr lang="en-US" sz="2800" dirty="0" smtClean="0"/>
          </a:p>
          <a:p>
            <a:endParaRPr lang="en-US" sz="2800" dirty="0" smtClean="0"/>
          </a:p>
        </p:txBody>
      </p:sp>
      <p:pic>
        <p:nvPicPr>
          <p:cNvPr id="5" name="Picture 4" descr="Screen Clipping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60327" y="3368868"/>
            <a:ext cx="4842546" cy="3421717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1026" name="Picture 2" descr="https://portal.bidmc.org/Utility/BIDMC-Today/Archived-Stories/2017/August/~/media/3E452DD879DE4DF18D546D04466A51D8.ashx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7848600" y="304800"/>
            <a:ext cx="2157808" cy="1219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018207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Lessons Learned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sz="2800" dirty="0" smtClean="0"/>
              <a:t>Assembling a team (through structural changes alone) is not enough</a:t>
            </a:r>
          </a:p>
          <a:p>
            <a:endParaRPr lang="en-US" sz="2800" dirty="0" smtClean="0"/>
          </a:p>
          <a:p>
            <a:r>
              <a:rPr lang="en-US" sz="2800" dirty="0" smtClean="0"/>
              <a:t>We need to understand each other’s roles in order to communicate the right information at the right time</a:t>
            </a:r>
          </a:p>
          <a:p>
            <a:endParaRPr lang="en-US" sz="2800" dirty="0"/>
          </a:p>
          <a:p>
            <a:r>
              <a:rPr lang="en-US" sz="2800" dirty="0"/>
              <a:t>Although improved teamwork can be felt at the provider level, there is more work to be done in order for the patient experience to improve</a:t>
            </a:r>
          </a:p>
          <a:p>
            <a:endParaRPr lang="en-US" sz="2800" dirty="0" smtClean="0"/>
          </a:p>
          <a:p>
            <a:endParaRPr lang="en-US" sz="2800" dirty="0" smtClean="0"/>
          </a:p>
          <a:p>
            <a:endParaRPr lang="en-US" sz="2800" dirty="0" smtClean="0"/>
          </a:p>
        </p:txBody>
      </p:sp>
    </p:spTree>
    <p:extLst>
      <p:ext uri="{BB962C8B-B14F-4D97-AF65-F5344CB8AC3E}">
        <p14:creationId xmlns:p14="http://schemas.microsoft.com/office/powerpoint/2010/main" val="14842287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 algn="ctr">
              <a:buNone/>
            </a:pPr>
            <a:r>
              <a:rPr lang="en-US" sz="6400" dirty="0" smtClean="0"/>
              <a:t>Thank You.</a:t>
            </a:r>
            <a:endParaRPr lang="en-US" dirty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 smtClean="0"/>
          </a:p>
          <a:p>
            <a:pPr marL="0" indent="0" algn="ctr">
              <a:buNone/>
            </a:pPr>
            <a:r>
              <a:rPr lang="en-US" sz="2200" dirty="0"/>
              <a:t>C</a:t>
            </a:r>
            <a:r>
              <a:rPr lang="en-US" sz="2200" dirty="0" smtClean="0"/>
              <a:t>ontact Info:</a:t>
            </a:r>
          </a:p>
          <a:p>
            <a:pPr lvl="1"/>
            <a:r>
              <a:rPr lang="en-US" sz="1900" dirty="0" smtClean="0"/>
              <a:t>Dr. Julius </a:t>
            </a:r>
            <a:r>
              <a:rPr lang="en-US" sz="1900" dirty="0"/>
              <a:t>Yang, </a:t>
            </a:r>
            <a:r>
              <a:rPr lang="en-US" sz="1900" dirty="0" smtClean="0">
                <a:hlinkClick r:id="rId3"/>
              </a:rPr>
              <a:t>jyang@bidmc.harvard.edu</a:t>
            </a:r>
            <a:r>
              <a:rPr lang="en-US" sz="1900" dirty="0" smtClean="0"/>
              <a:t/>
            </a:r>
            <a:br>
              <a:rPr lang="en-US" sz="1900" dirty="0" smtClean="0"/>
            </a:br>
            <a:endParaRPr lang="en-US" sz="1900" dirty="0" smtClean="0"/>
          </a:p>
          <a:p>
            <a:pPr lvl="1"/>
            <a:r>
              <a:rPr lang="en-US" sz="1900" dirty="0" smtClean="0"/>
              <a:t>Ali Wang, </a:t>
            </a:r>
            <a:r>
              <a:rPr lang="en-US" sz="1900" dirty="0" smtClean="0">
                <a:hlinkClick r:id="rId4"/>
              </a:rPr>
              <a:t>aswang@bidmc.harvard.edu</a:t>
            </a:r>
            <a:endParaRPr lang="en-US" sz="1900" dirty="0" smtClean="0"/>
          </a:p>
          <a:p>
            <a:pPr lvl="1"/>
            <a:endParaRPr lang="en-US" sz="1900" dirty="0" smtClean="0"/>
          </a:p>
          <a:p>
            <a:pPr lvl="1"/>
            <a:r>
              <a:rPr lang="en-US" sz="1900" dirty="0" smtClean="0"/>
              <a:t>Sandra Sanchez</a:t>
            </a:r>
            <a:r>
              <a:rPr lang="en-US" sz="1900" dirty="0"/>
              <a:t>, </a:t>
            </a:r>
            <a:r>
              <a:rPr lang="en-US" sz="1900" dirty="0" smtClean="0">
                <a:hlinkClick r:id="rId5"/>
              </a:rPr>
              <a:t>slsanche@bidmc.harvard.edu</a:t>
            </a:r>
            <a:endParaRPr lang="en-US" sz="1900" dirty="0" smtClean="0"/>
          </a:p>
          <a:p>
            <a:pPr lvl="1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280627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Custom 3">
      <a:dk1>
        <a:srgbClr val="1C0E00"/>
      </a:dk1>
      <a:lt1>
        <a:sysClr val="window" lastClr="FFFFFF"/>
      </a:lt1>
      <a:dk2>
        <a:srgbClr val="1C0E52"/>
      </a:dk2>
      <a:lt2>
        <a:srgbClr val="EEECE1"/>
      </a:lt2>
      <a:accent1>
        <a:srgbClr val="9BBB59"/>
      </a:accent1>
      <a:accent2>
        <a:srgbClr val="F79646"/>
      </a:accent2>
      <a:accent3>
        <a:srgbClr val="2D61AD"/>
      </a:accent3>
      <a:accent4>
        <a:srgbClr val="4F81D5"/>
      </a:accent4>
      <a:accent5>
        <a:srgbClr val="4BACC6"/>
      </a:accent5>
      <a:accent6>
        <a:srgbClr val="F79646"/>
      </a:accent6>
      <a:hlink>
        <a:srgbClr val="F79646"/>
      </a:hlink>
      <a:folHlink>
        <a:srgbClr val="D77328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986</Words>
  <Application>Microsoft Office PowerPoint</Application>
  <PresentationFormat>Custom</PresentationFormat>
  <Paragraphs>400</Paragraphs>
  <Slides>41</Slides>
  <Notes>41</Notes>
  <HiddenSlides>0</HiddenSlides>
  <MMClips>0</MMClips>
  <ScaleCrop>false</ScaleCrop>
  <HeadingPairs>
    <vt:vector size="4" baseType="variant">
      <vt:variant>
        <vt:lpstr>Theme</vt:lpstr>
      </vt:variant>
      <vt:variant>
        <vt:i4>3</vt:i4>
      </vt:variant>
      <vt:variant>
        <vt:lpstr>Slide Titles</vt:lpstr>
      </vt:variant>
      <vt:variant>
        <vt:i4>41</vt:i4>
      </vt:variant>
    </vt:vector>
  </HeadingPairs>
  <TitlesOfParts>
    <vt:vector size="44" baseType="lpstr">
      <vt:lpstr>Office Theme</vt:lpstr>
      <vt:lpstr>1_Office Theme</vt:lpstr>
      <vt:lpstr>2_Office Theme</vt:lpstr>
      <vt:lpstr>PowerPoint Presentation</vt:lpstr>
      <vt:lpstr>Presentation Outline</vt:lpstr>
      <vt:lpstr>Session Learning Objective</vt:lpstr>
      <vt:lpstr>Our Challenge</vt:lpstr>
      <vt:lpstr>Our Untapped Potential:  Advanced Teamwork</vt:lpstr>
      <vt:lpstr>Presentation Outline</vt:lpstr>
      <vt:lpstr>Design Thinking:  Doctors, Nurses, and Patients</vt:lpstr>
      <vt:lpstr>Design Thinking:  Doctors, Nurses, and Patients</vt:lpstr>
      <vt:lpstr>Design Thinking:  Doctors, Nurses, and Patients</vt:lpstr>
      <vt:lpstr>Patient Perspective</vt:lpstr>
      <vt:lpstr>Presentation Outline</vt:lpstr>
      <vt:lpstr>PowerPoint Presentation</vt:lpstr>
      <vt:lpstr>PowerPoint Presentation</vt:lpstr>
      <vt:lpstr>Macroteam: MD-RN Affiliations Barriers to team structure</vt:lpstr>
      <vt:lpstr>Stages of Teamwork</vt:lpstr>
      <vt:lpstr>Stages of Teamwork</vt:lpstr>
      <vt:lpstr>A new FIRM model</vt:lpstr>
      <vt:lpstr>PowerPoint Presentation</vt:lpstr>
      <vt:lpstr>Microteam: MD-RN Affiliations Creating practical team structure</vt:lpstr>
      <vt:lpstr>Stages of Teamwork</vt:lpstr>
      <vt:lpstr>PowerPoint Presentation</vt:lpstr>
      <vt:lpstr>PowerPoint Presentation</vt:lpstr>
      <vt:lpstr>A new FIRM model</vt:lpstr>
      <vt:lpstr>Presentation Outline</vt:lpstr>
      <vt:lpstr>Functional intervention: Interdisciplinary team huddle</vt:lpstr>
      <vt:lpstr>Morning Awareness &amp; Planning (M.A.P.) Huddle</vt:lpstr>
      <vt:lpstr>Morning Awareness &amp; Planning (M.A.P.) Huddle</vt:lpstr>
      <vt:lpstr>Stages of Teamwork</vt:lpstr>
      <vt:lpstr>Presentation Outline</vt:lpstr>
      <vt:lpstr>Steps on a Journey</vt:lpstr>
      <vt:lpstr>Relational Coordination Framework for building stronger teams</vt:lpstr>
      <vt:lpstr>Relational Coordination:  Organizational Theory</vt:lpstr>
      <vt:lpstr>Relational Coordination:  7 Core Dimensions</vt:lpstr>
      <vt:lpstr>Relational Coordination:  When It Matters</vt:lpstr>
      <vt:lpstr>Relational Coordination: Improvement Framework</vt:lpstr>
      <vt:lpstr>Relational Coordination: Matrix</vt:lpstr>
      <vt:lpstr>BIDMC RC Survey Results: Key Findings Summary</vt:lpstr>
      <vt:lpstr>Presentation Outline</vt:lpstr>
      <vt:lpstr>Lessons Learned</vt:lpstr>
      <vt:lpstr>Lessons Learned</vt:lpstr>
      <vt:lpstr>PowerPoint Presentation</vt:lpstr>
    </vt:vector>
  </TitlesOfParts>
  <Company/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2018-05-08T17:23:21Z</dcterms:created>
  <dcterms:modified xsi:type="dcterms:W3CDTF">2018-05-08T17:23:34Z</dcterms:modified>
</cp:coreProperties>
</file>